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4"/>
    <p:sldMasterId id="2147483687" r:id="rId5"/>
  </p:sldMasterIdLst>
  <p:notesMasterIdLst>
    <p:notesMasterId r:id="rId28"/>
  </p:notesMasterIdLst>
  <p:handoutMasterIdLst>
    <p:handoutMasterId r:id="rId29"/>
  </p:handoutMasterIdLst>
  <p:sldIdLst>
    <p:sldId id="279" r:id="rId6"/>
    <p:sldId id="256" r:id="rId7"/>
    <p:sldId id="258" r:id="rId8"/>
    <p:sldId id="261" r:id="rId9"/>
    <p:sldId id="262" r:id="rId10"/>
    <p:sldId id="264" r:id="rId11"/>
    <p:sldId id="259" r:id="rId12"/>
    <p:sldId id="260" r:id="rId13"/>
    <p:sldId id="265" r:id="rId14"/>
    <p:sldId id="266" r:id="rId15"/>
    <p:sldId id="267" r:id="rId16"/>
    <p:sldId id="268" r:id="rId17"/>
    <p:sldId id="270" r:id="rId18"/>
    <p:sldId id="271" r:id="rId19"/>
    <p:sldId id="281" r:id="rId20"/>
    <p:sldId id="272" r:id="rId21"/>
    <p:sldId id="273" r:id="rId22"/>
    <p:sldId id="274" r:id="rId23"/>
    <p:sldId id="275" r:id="rId24"/>
    <p:sldId id="276" r:id="rId25"/>
    <p:sldId id="278" r:id="rId26"/>
    <p:sldId id="280" r:id="rId27"/>
  </p:sldIdLst>
  <p:sldSz cx="9144000" cy="5143500" type="screen16x9"/>
  <p:notesSz cx="7077075" cy="9363075"/>
  <p:embeddedFontLst>
    <p:embeddedFont>
      <p:font typeface="Black Han Sans" panose="020B0604020202020204" charset="-127"/>
      <p:regular r:id="rId30"/>
    </p:embeddedFont>
    <p:embeddedFont>
      <p:font typeface="Roboto Slab" panose="020B0604020202020204" charset="0"/>
      <p:regular r:id="rId31"/>
      <p:bold r:id="rId32"/>
    </p:embeddedFont>
    <p:embeddedFont>
      <p:font typeface="Proxima Nova" panose="020B0604020202020204" charset="0"/>
      <p:regular r:id="rId33"/>
      <p:bold r:id="rId34"/>
      <p:italic r:id="rId35"/>
      <p:boldItalic r:id="rId36"/>
    </p:embeddedFont>
    <p:embeddedFont>
      <p:font typeface="Helvetica" panose="020B0604020202020204" pitchFamily="34" charset="0"/>
      <p:regular r:id="rId37"/>
      <p:bold r:id="rId38"/>
      <p:italic r:id="rId39"/>
      <p:boldItalic r:id="rId40"/>
    </p:embeddedFont>
    <p:embeddedFont>
      <p:font typeface="Alfa Slab One" panose="020B0604020202020204" charset="0"/>
      <p:regular r:id="rId41"/>
    </p:embeddedFont>
    <p:embeddedFont>
      <p:font typeface="Georgia" panose="02040502050405020303" pitchFamily="18" charset="0"/>
      <p:regular r:id="rId42"/>
      <p:bold r:id="rId43"/>
      <p:italic r:id="rId44"/>
      <p:boldItalic r:id="rId45"/>
    </p:embeddedFont>
    <p:embeddedFont>
      <p:font typeface="Lato" panose="020B060402020202020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660"/>
  </p:normalViewPr>
  <p:slideViewPr>
    <p:cSldViewPr snapToGrid="0">
      <p:cViewPr varScale="1">
        <p:scale>
          <a:sx n="101" d="100"/>
          <a:sy n="101" d="100"/>
        </p:scale>
        <p:origin x="355" y="67"/>
      </p:cViewPr>
      <p:guideLst>
        <p:guide orient="horz" pos="162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41" Type="http://schemas.openxmlformats.org/officeDocument/2006/relationships/font" Target="fonts/font12.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22.fntdata"/><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4CD7654F-22A3-4602-A8D0-769C0F7D7975}" type="datetimeFigureOut">
              <a:rPr lang="en-US" smtClean="0"/>
              <a:t>9/20/2023</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A531F498-C5B7-49DD-8F71-25040253FBAE}" type="slidenum">
              <a:rPr lang="en-US" smtClean="0"/>
              <a:t>‹#›</a:t>
            </a:fld>
            <a:endParaRPr lang="en-US"/>
          </a:p>
        </p:txBody>
      </p:sp>
    </p:spTree>
    <p:extLst>
      <p:ext uri="{BB962C8B-B14F-4D97-AF65-F5344CB8AC3E}">
        <p14:creationId xmlns:p14="http://schemas.microsoft.com/office/powerpoint/2010/main" val="157413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17513" y="701675"/>
            <a:ext cx="6243637"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7708" y="4447461"/>
            <a:ext cx="5661660" cy="4213384"/>
          </a:xfrm>
          <a:prstGeom prst="rect">
            <a:avLst/>
          </a:prstGeom>
          <a:noFill/>
          <a:ln>
            <a:noFill/>
          </a:ln>
        </p:spPr>
        <p:txBody>
          <a:bodyPr spcFirstLastPara="1" wrap="square" lIns="93921" tIns="93921" rIns="93921" bIns="93921"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smtClean="0"/>
              <a:t>Mitchell Center Slide: Good Morning, ___________________(School name)</a:t>
            </a:r>
          </a:p>
          <a:p>
            <a:r>
              <a:rPr lang="en-US" baseline="0" dirty="0" smtClean="0"/>
              <a:t>Introduce yourself</a:t>
            </a:r>
          </a:p>
          <a:p>
            <a:r>
              <a:rPr lang="en-US" baseline="0" dirty="0" smtClean="0"/>
              <a:t>Working to end food waste – bad problem</a:t>
            </a:r>
          </a:p>
          <a:p>
            <a:r>
              <a:rPr lang="en-US" baseline="0" dirty="0" smtClean="0"/>
              <a:t>Thanks to your ND, cafeteria staff and your principal &amp; teachers – your school has been selected for this special program to reduce food waste!</a:t>
            </a:r>
          </a:p>
          <a:p>
            <a:r>
              <a:rPr lang="en-US" baseline="0" dirty="0" smtClean="0"/>
              <a:t>Give overview – Today we will learn about food waste problem and then have some games and activities to learn what you can do to reduce food waste right here in your school cafeteria…and at the end, I’ll have some questions and sticker prizes to see who paid attention!! </a:t>
            </a:r>
          </a:p>
          <a:p>
            <a:r>
              <a:rPr lang="en-US" baseline="0" dirty="0" smtClean="0"/>
              <a:t>If you have any questions for me – just raise your hand (OPTIONAL DEPENDING ON TIME) Let’s Get Started!!</a:t>
            </a:r>
          </a:p>
        </p:txBody>
      </p:sp>
    </p:spTree>
    <p:extLst>
      <p:ext uri="{BB962C8B-B14F-4D97-AF65-F5344CB8AC3E}">
        <p14:creationId xmlns:p14="http://schemas.microsoft.com/office/powerpoint/2010/main" val="1344225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10d782ef4c_0_861: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210d782ef4c_0_861:notes"/>
          <p:cNvSpPr txBox="1">
            <a:spLocks noGrp="1"/>
          </p:cNvSpPr>
          <p:nvPr>
            <p:ph type="body" idx="1"/>
          </p:nvPr>
        </p:nvSpPr>
        <p:spPr>
          <a:xfrm>
            <a:off x="707708" y="4447461"/>
            <a:ext cx="5661660" cy="4213384"/>
          </a:xfrm>
          <a:prstGeom prst="rect">
            <a:avLst/>
          </a:prstGeom>
          <a:noFill/>
          <a:ln>
            <a:noFill/>
          </a:ln>
        </p:spPr>
        <p:txBody>
          <a:bodyPr spcFirstLastPara="1" wrap="square" lIns="93921" tIns="46948" rIns="93921" bIns="46948" anchor="t" anchorCtr="0">
            <a:noAutofit/>
          </a:bodyPr>
          <a:lstStyle/>
          <a:p>
            <a:pPr marL="0" indent="0">
              <a:buClr>
                <a:schemeClr val="dk1"/>
              </a:buClr>
              <a:buSzPts val="1200"/>
              <a:buNone/>
            </a:pPr>
            <a:r>
              <a:rPr lang="en" sz="1200" dirty="0" smtClean="0">
                <a:solidFill>
                  <a:schemeClr val="dk1"/>
                </a:solidFill>
                <a:latin typeface="Calibri"/>
                <a:ea typeface="Calibri"/>
                <a:cs typeface="Calibri"/>
                <a:sym typeface="Calibri"/>
              </a:rPr>
              <a:t>Most important is to eat our food – it has important nutrients</a:t>
            </a:r>
            <a:r>
              <a:rPr lang="en" sz="1200" baseline="0" dirty="0" smtClean="0">
                <a:solidFill>
                  <a:schemeClr val="dk1"/>
                </a:solidFill>
                <a:latin typeface="Calibri"/>
                <a:ea typeface="Calibri"/>
                <a:cs typeface="Calibri"/>
                <a:sym typeface="Calibri"/>
              </a:rPr>
              <a:t> and energy that we must have to think, work, and play! Take what you will eat and eat what you take.  Make sure to feed your body.</a:t>
            </a:r>
          </a:p>
          <a:p>
            <a:pPr marL="0" indent="0">
              <a:buClr>
                <a:schemeClr val="dk1"/>
              </a:buClr>
              <a:buSzPts val="1200"/>
              <a:buNone/>
            </a:pPr>
            <a:r>
              <a:rPr lang="en" sz="1200" dirty="0" smtClean="0">
                <a:solidFill>
                  <a:schemeClr val="dk1"/>
                </a:solidFill>
                <a:latin typeface="Calibri"/>
                <a:ea typeface="Calibri"/>
                <a:cs typeface="Calibri"/>
                <a:sym typeface="Calibri"/>
              </a:rPr>
              <a:t>Or</a:t>
            </a:r>
            <a:r>
              <a:rPr lang="en" sz="1200" baseline="0" dirty="0" smtClean="0">
                <a:solidFill>
                  <a:schemeClr val="dk1"/>
                </a:solidFill>
                <a:latin typeface="Calibri"/>
                <a:ea typeface="Calibri"/>
                <a:cs typeface="Calibri"/>
                <a:sym typeface="Calibri"/>
              </a:rPr>
              <a:t> you</a:t>
            </a:r>
            <a:r>
              <a:rPr lang="en" sz="1200" dirty="0" smtClean="0">
                <a:solidFill>
                  <a:schemeClr val="dk1"/>
                </a:solidFill>
                <a:latin typeface="Calibri"/>
                <a:ea typeface="Calibri"/>
                <a:cs typeface="Calibri"/>
                <a:sym typeface="Calibri"/>
              </a:rPr>
              <a:t> </a:t>
            </a:r>
            <a:r>
              <a:rPr lang="en" sz="1200" dirty="0">
                <a:solidFill>
                  <a:schemeClr val="dk1"/>
                </a:solidFill>
                <a:latin typeface="Calibri"/>
                <a:ea typeface="Calibri"/>
                <a:cs typeface="Calibri"/>
                <a:sym typeface="Calibri"/>
              </a:rPr>
              <a:t>can put food away to enjoy later. What are some foods that are good to save</a:t>
            </a:r>
            <a:r>
              <a:rPr lang="en" sz="1200" dirty="0" smtClean="0">
                <a:solidFill>
                  <a:schemeClr val="dk1"/>
                </a:solidFill>
                <a:latin typeface="Calibri"/>
                <a:ea typeface="Calibri"/>
                <a:cs typeface="Calibri"/>
                <a:sym typeface="Calibri"/>
              </a:rPr>
              <a:t>? Are you ever</a:t>
            </a:r>
            <a:r>
              <a:rPr lang="en" sz="1200" baseline="0" dirty="0" smtClean="0">
                <a:solidFill>
                  <a:schemeClr val="dk1"/>
                </a:solidFill>
                <a:latin typeface="Calibri"/>
                <a:ea typeface="Calibri"/>
                <a:cs typeface="Calibri"/>
                <a:sym typeface="Calibri"/>
              </a:rPr>
              <a:t> happy to have some food or leftovers that you saved?</a:t>
            </a:r>
            <a:r>
              <a:rPr lang="en" sz="1200" dirty="0" smtClean="0">
                <a:solidFill>
                  <a:schemeClr val="dk1"/>
                </a:solidFill>
                <a:latin typeface="Calibri"/>
                <a:ea typeface="Calibri"/>
                <a:cs typeface="Calibri"/>
                <a:sym typeface="Calibri"/>
              </a:rPr>
              <a:t> How</a:t>
            </a:r>
            <a:r>
              <a:rPr lang="en" sz="1200" baseline="0" dirty="0" smtClean="0">
                <a:solidFill>
                  <a:schemeClr val="dk1"/>
                </a:solidFill>
                <a:latin typeface="Calibri"/>
                <a:ea typeface="Calibri"/>
                <a:cs typeface="Calibri"/>
                <a:sym typeface="Calibri"/>
              </a:rPr>
              <a:t> about</a:t>
            </a:r>
            <a:r>
              <a:rPr lang="en" sz="1200" dirty="0" smtClean="0">
                <a:solidFill>
                  <a:schemeClr val="dk1"/>
                </a:solidFill>
                <a:latin typeface="Calibri"/>
                <a:ea typeface="Calibri"/>
                <a:cs typeface="Calibri"/>
                <a:sym typeface="Calibri"/>
              </a:rPr>
              <a:t> old </a:t>
            </a:r>
            <a:r>
              <a:rPr lang="en" sz="1200" dirty="0">
                <a:solidFill>
                  <a:schemeClr val="dk1"/>
                </a:solidFill>
                <a:latin typeface="Calibri"/>
                <a:ea typeface="Calibri"/>
                <a:cs typeface="Calibri"/>
                <a:sym typeface="Calibri"/>
              </a:rPr>
              <a:t>bananas </a:t>
            </a:r>
            <a:r>
              <a:rPr lang="en" sz="1200" dirty="0" smtClean="0">
                <a:solidFill>
                  <a:schemeClr val="dk1"/>
                </a:solidFill>
                <a:latin typeface="Calibri"/>
                <a:ea typeface="Calibri"/>
                <a:cs typeface="Calibri"/>
                <a:sym typeface="Calibri"/>
              </a:rPr>
              <a:t>to</a:t>
            </a:r>
            <a:r>
              <a:rPr lang="en" sz="1200" baseline="0" dirty="0" smtClean="0">
                <a:solidFill>
                  <a:schemeClr val="dk1"/>
                </a:solidFill>
                <a:latin typeface="Calibri"/>
                <a:ea typeface="Calibri"/>
                <a:cs typeface="Calibri"/>
                <a:sym typeface="Calibri"/>
              </a:rPr>
              <a:t> use</a:t>
            </a:r>
            <a:r>
              <a:rPr lang="en" sz="1200" dirty="0" smtClean="0">
                <a:solidFill>
                  <a:schemeClr val="dk1"/>
                </a:solidFill>
                <a:latin typeface="Calibri"/>
                <a:ea typeface="Calibri"/>
                <a:cs typeface="Calibri"/>
                <a:sym typeface="Calibri"/>
              </a:rPr>
              <a:t> </a:t>
            </a:r>
            <a:r>
              <a:rPr lang="en" sz="1200" dirty="0">
                <a:solidFill>
                  <a:schemeClr val="dk1"/>
                </a:solidFill>
                <a:latin typeface="Calibri"/>
                <a:ea typeface="Calibri"/>
                <a:cs typeface="Calibri"/>
                <a:sym typeface="Calibri"/>
              </a:rPr>
              <a:t>smoothies or banana bread? Enjoying food later is a great way to fight food waste! </a:t>
            </a:r>
            <a:endParaRPr lang="en" sz="1200" dirty="0" smtClean="0">
              <a:solidFill>
                <a:schemeClr val="dk1"/>
              </a:solidFill>
              <a:latin typeface="Calibri"/>
              <a:ea typeface="Calibri"/>
              <a:cs typeface="Calibri"/>
              <a:sym typeface="Calibri"/>
            </a:endParaRPr>
          </a:p>
          <a:p>
            <a:pPr marL="0" indent="0">
              <a:buClr>
                <a:schemeClr val="dk1"/>
              </a:buClr>
              <a:buSzPts val="1200"/>
              <a:buNone/>
            </a:pPr>
            <a:r>
              <a:rPr lang="en" sz="1200" dirty="0" smtClean="0">
                <a:solidFill>
                  <a:schemeClr val="dk1"/>
                </a:solidFill>
                <a:latin typeface="Calibri"/>
                <a:cs typeface="Calibri"/>
                <a:sym typeface="Calibri"/>
              </a:rPr>
              <a:t>Finally, your</a:t>
            </a:r>
            <a:r>
              <a:rPr lang="en" sz="1200" baseline="0" dirty="0" smtClean="0">
                <a:solidFill>
                  <a:schemeClr val="dk1"/>
                </a:solidFill>
                <a:latin typeface="Calibri"/>
                <a:cs typeface="Calibri"/>
                <a:sym typeface="Calibri"/>
              </a:rPr>
              <a:t> cafeteria has a Share Basket – who knows what that is?  How does that help you stop food waste (prompt that you can put food in, but it also is there for people to take food out to eat!)</a:t>
            </a:r>
            <a:endParaRPr sz="1200" dirty="0"/>
          </a:p>
          <a:p>
            <a:pPr marL="0" indent="0">
              <a:buNone/>
            </a:pPr>
            <a:endParaRPr sz="1200" dirty="0"/>
          </a:p>
        </p:txBody>
      </p:sp>
      <p:sp>
        <p:nvSpPr>
          <p:cNvPr id="404" name="Google Shape;404;g210d782ef4c_0_861:notes"/>
          <p:cNvSpPr txBox="1">
            <a:spLocks noGrp="1"/>
          </p:cNvSpPr>
          <p:nvPr>
            <p:ph type="sldNum" idx="12"/>
          </p:nvPr>
        </p:nvSpPr>
        <p:spPr>
          <a:xfrm>
            <a:off x="4008705" y="8893296"/>
            <a:ext cx="3066733" cy="468154"/>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
              <a:pPr algn="r">
                <a:buSzPts val="1400"/>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10d782ef4c_0_882: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210d782ef4c_0_882:notes"/>
          <p:cNvSpPr txBox="1">
            <a:spLocks noGrp="1"/>
          </p:cNvSpPr>
          <p:nvPr>
            <p:ph type="body" idx="1"/>
          </p:nvPr>
        </p:nvSpPr>
        <p:spPr>
          <a:xfrm>
            <a:off x="707708" y="4447461"/>
            <a:ext cx="5661660" cy="4213384"/>
          </a:xfrm>
          <a:prstGeom prst="rect">
            <a:avLst/>
          </a:prstGeom>
          <a:noFill/>
          <a:ln>
            <a:noFill/>
          </a:ln>
        </p:spPr>
        <p:txBody>
          <a:bodyPr spcFirstLastPara="1" wrap="square" lIns="93921" tIns="46948" rIns="93921" bIns="46948" anchor="t" anchorCtr="0">
            <a:noAutofit/>
          </a:bodyPr>
          <a:lstStyle/>
          <a:p>
            <a:pPr marL="0" indent="0">
              <a:buClr>
                <a:schemeClr val="dk1"/>
              </a:buClr>
              <a:buSzPts val="1200"/>
              <a:buNone/>
            </a:pPr>
            <a:r>
              <a:rPr lang="en" sz="1200" dirty="0" smtClean="0">
                <a:solidFill>
                  <a:schemeClr val="dk1"/>
                </a:solidFill>
                <a:latin typeface="Calibri"/>
                <a:ea typeface="Calibri"/>
                <a:cs typeface="Calibri"/>
                <a:sym typeface="Calibri"/>
              </a:rPr>
              <a:t>Sometimes</a:t>
            </a:r>
            <a:r>
              <a:rPr lang="en" sz="1200" baseline="0" dirty="0" smtClean="0">
                <a:solidFill>
                  <a:schemeClr val="dk1"/>
                </a:solidFill>
                <a:latin typeface="Calibri"/>
                <a:ea typeface="Calibri"/>
                <a:cs typeface="Calibri"/>
                <a:sym typeface="Calibri"/>
              </a:rPr>
              <a:t> food is not good for people to eat – w</a:t>
            </a:r>
            <a:r>
              <a:rPr lang="en-US" sz="1200" baseline="0" dirty="0" smtClean="0">
                <a:solidFill>
                  <a:schemeClr val="dk1"/>
                </a:solidFill>
                <a:latin typeface="Calibri"/>
                <a:ea typeface="Calibri"/>
                <a:cs typeface="Calibri"/>
                <a:sym typeface="Calibri"/>
              </a:rPr>
              <a:t>ha</a:t>
            </a:r>
            <a:r>
              <a:rPr lang="en" sz="1200" baseline="0" dirty="0" smtClean="0">
                <a:solidFill>
                  <a:schemeClr val="dk1"/>
                </a:solidFill>
                <a:latin typeface="Calibri"/>
                <a:ea typeface="Calibri"/>
                <a:cs typeface="Calibri"/>
                <a:sym typeface="Calibri"/>
              </a:rPr>
              <a:t>t are some examples? Should this food be thrown into the trash?? NO!</a:t>
            </a:r>
          </a:p>
          <a:p>
            <a:pPr marL="0" indent="0">
              <a:buClr>
                <a:schemeClr val="dk1"/>
              </a:buClr>
              <a:buSzPts val="1200"/>
              <a:buNone/>
            </a:pPr>
            <a:r>
              <a:rPr lang="en" sz="1200" baseline="0" dirty="0" smtClean="0">
                <a:solidFill>
                  <a:schemeClr val="dk1"/>
                </a:solidFill>
                <a:latin typeface="Calibri"/>
                <a:ea typeface="Calibri"/>
                <a:cs typeface="Calibri"/>
                <a:sym typeface="Calibri"/>
              </a:rPr>
              <a:t>Even if people can’t eat the food or the food scraps, food still has important vitamins and energy to feed animals – and even our soil.</a:t>
            </a:r>
          </a:p>
          <a:p>
            <a:pPr marL="0" indent="0">
              <a:buClr>
                <a:schemeClr val="dk1"/>
              </a:buClr>
              <a:buSzPts val="1200"/>
              <a:buNone/>
            </a:pPr>
            <a:endParaRPr lang="en" sz="1200" baseline="0" dirty="0" smtClean="0">
              <a:solidFill>
                <a:schemeClr val="dk1"/>
              </a:solidFill>
              <a:latin typeface="Calibri"/>
              <a:ea typeface="Calibri"/>
              <a:cs typeface="Calibri"/>
              <a:sym typeface="Calibri"/>
            </a:endParaRPr>
          </a:p>
          <a:p>
            <a:pPr marL="0" indent="0">
              <a:buClr>
                <a:schemeClr val="dk1"/>
              </a:buClr>
              <a:buSzPts val="1200"/>
              <a:buNone/>
            </a:pPr>
            <a:r>
              <a:rPr lang="en" sz="1200" dirty="0" smtClean="0">
                <a:solidFill>
                  <a:schemeClr val="dk1"/>
                </a:solidFill>
                <a:latin typeface="Calibri"/>
                <a:ea typeface="Calibri"/>
                <a:cs typeface="Calibri"/>
                <a:sym typeface="Calibri"/>
              </a:rPr>
              <a:t>Do </a:t>
            </a:r>
            <a:r>
              <a:rPr lang="en" sz="1200" dirty="0">
                <a:solidFill>
                  <a:schemeClr val="dk1"/>
                </a:solidFill>
                <a:latin typeface="Calibri"/>
                <a:ea typeface="Calibri"/>
                <a:cs typeface="Calibri"/>
                <a:sym typeface="Calibri"/>
              </a:rPr>
              <a:t>you know what composting is? Instead of throwing </a:t>
            </a:r>
            <a:r>
              <a:rPr lang="en" sz="1200" dirty="0" smtClean="0">
                <a:solidFill>
                  <a:schemeClr val="dk1"/>
                </a:solidFill>
                <a:latin typeface="Calibri"/>
                <a:ea typeface="Calibri"/>
                <a:cs typeface="Calibri"/>
                <a:sym typeface="Calibri"/>
              </a:rPr>
              <a:t>your food </a:t>
            </a:r>
            <a:r>
              <a:rPr lang="en" sz="1200" dirty="0">
                <a:solidFill>
                  <a:schemeClr val="dk1"/>
                </a:solidFill>
                <a:latin typeface="Calibri"/>
                <a:ea typeface="Calibri"/>
                <a:cs typeface="Calibri"/>
                <a:sym typeface="Calibri"/>
              </a:rPr>
              <a:t>in the </a:t>
            </a:r>
            <a:r>
              <a:rPr lang="en" sz="1200" dirty="0" smtClean="0">
                <a:solidFill>
                  <a:schemeClr val="dk1"/>
                </a:solidFill>
                <a:latin typeface="Calibri"/>
                <a:ea typeface="Calibri"/>
                <a:cs typeface="Calibri"/>
                <a:sym typeface="Calibri"/>
              </a:rPr>
              <a:t>trash and in the landfill, </a:t>
            </a:r>
            <a:r>
              <a:rPr lang="en" sz="1200" baseline="0" dirty="0" smtClean="0">
                <a:solidFill>
                  <a:schemeClr val="dk1"/>
                </a:solidFill>
                <a:latin typeface="Calibri"/>
                <a:ea typeface="Calibri"/>
                <a:cs typeface="Calibri"/>
                <a:sym typeface="Calibri"/>
              </a:rPr>
              <a:t> it </a:t>
            </a:r>
            <a:r>
              <a:rPr lang="en" sz="1200" dirty="0" smtClean="0">
                <a:solidFill>
                  <a:schemeClr val="dk1"/>
                </a:solidFill>
                <a:latin typeface="Calibri"/>
                <a:ea typeface="Calibri"/>
                <a:cs typeface="Calibri"/>
                <a:sym typeface="Calibri"/>
              </a:rPr>
              <a:t>can be collected to go </a:t>
            </a:r>
            <a:r>
              <a:rPr lang="en" sz="1200" dirty="0">
                <a:solidFill>
                  <a:schemeClr val="dk1"/>
                </a:solidFill>
                <a:latin typeface="Calibri"/>
                <a:ea typeface="Calibri"/>
                <a:cs typeface="Calibri"/>
                <a:sym typeface="Calibri"/>
              </a:rPr>
              <a:t>in a special pile called “compost.” As the food in a compost pile breaks down, it becomes excellent fertilizer for gardens. Food waste also gives off a lot less greenhouse gas as compost than it would in a landfill. The following things are great to compost: fruits and vegetables, eggshells, nutshells, tea bags, and coffee grounds. </a:t>
            </a:r>
            <a:endParaRPr sz="1200" dirty="0"/>
          </a:p>
          <a:p>
            <a:pPr marL="0" indent="0">
              <a:buNone/>
            </a:pPr>
            <a:r>
              <a:rPr lang="en-US" sz="1200" dirty="0" smtClean="0"/>
              <a:t>Do you know anyone</a:t>
            </a:r>
            <a:r>
              <a:rPr lang="en-US" sz="1200" baseline="0" dirty="0" smtClean="0"/>
              <a:t> who rescues their food waste for animals or compost?</a:t>
            </a:r>
            <a:endParaRPr sz="1200" dirty="0"/>
          </a:p>
        </p:txBody>
      </p:sp>
      <p:sp>
        <p:nvSpPr>
          <p:cNvPr id="415" name="Google Shape;415;g210d782ef4c_0_882:notes"/>
          <p:cNvSpPr txBox="1">
            <a:spLocks noGrp="1"/>
          </p:cNvSpPr>
          <p:nvPr>
            <p:ph type="sldNum" idx="12"/>
          </p:nvPr>
        </p:nvSpPr>
        <p:spPr>
          <a:xfrm>
            <a:off x="4008705" y="8893296"/>
            <a:ext cx="3066733" cy="468154"/>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
              <a:pPr algn="r">
                <a:buSzPts val="1400"/>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10d782ef4c_0_892: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210d782ef4c_0_892:notes"/>
          <p:cNvSpPr txBox="1">
            <a:spLocks noGrp="1"/>
          </p:cNvSpPr>
          <p:nvPr>
            <p:ph type="body" idx="1"/>
          </p:nvPr>
        </p:nvSpPr>
        <p:spPr>
          <a:xfrm>
            <a:off x="707708" y="4447461"/>
            <a:ext cx="5661660" cy="4213384"/>
          </a:xfrm>
          <a:prstGeom prst="rect">
            <a:avLst/>
          </a:prstGeom>
          <a:noFill/>
          <a:ln>
            <a:noFill/>
          </a:ln>
        </p:spPr>
        <p:txBody>
          <a:bodyPr spcFirstLastPara="1" wrap="square" lIns="93921" tIns="46948" rIns="93921" bIns="46948" anchor="t" anchorCtr="0">
            <a:noAutofit/>
          </a:bodyPr>
          <a:lstStyle/>
          <a:p>
            <a:pPr marL="0" indent="0">
              <a:buClr>
                <a:schemeClr val="dk1"/>
              </a:buClr>
              <a:buSzPts val="1200"/>
              <a:buNone/>
            </a:pPr>
            <a:r>
              <a:rPr lang="en" sz="1400" dirty="0">
                <a:solidFill>
                  <a:schemeClr val="dk1"/>
                </a:solidFill>
                <a:latin typeface="Calibri"/>
                <a:ea typeface="Calibri"/>
                <a:cs typeface="Calibri"/>
                <a:sym typeface="Calibri"/>
              </a:rPr>
              <a:t>Did you know that </a:t>
            </a:r>
            <a:r>
              <a:rPr lang="en" sz="1400" dirty="0" smtClean="0">
                <a:solidFill>
                  <a:schemeClr val="dk1"/>
                </a:solidFill>
                <a:latin typeface="Calibri"/>
                <a:ea typeface="Calibri"/>
                <a:cs typeface="Calibri"/>
                <a:sym typeface="Calibri"/>
              </a:rPr>
              <a:t>just </a:t>
            </a:r>
            <a:r>
              <a:rPr lang="en" sz="1400" dirty="0">
                <a:solidFill>
                  <a:schemeClr val="dk1"/>
                </a:solidFill>
                <a:latin typeface="Calibri"/>
                <a:ea typeface="Calibri"/>
                <a:cs typeface="Calibri"/>
                <a:sym typeface="Calibri"/>
              </a:rPr>
              <a:t>measuring how </a:t>
            </a:r>
            <a:r>
              <a:rPr lang="en" sz="1400" dirty="0" smtClean="0">
                <a:solidFill>
                  <a:schemeClr val="dk1"/>
                </a:solidFill>
                <a:latin typeface="Calibri"/>
                <a:ea typeface="Calibri"/>
                <a:cs typeface="Calibri"/>
                <a:sym typeface="Calibri"/>
              </a:rPr>
              <a:t>much food you waste actually </a:t>
            </a:r>
            <a:r>
              <a:rPr lang="en" sz="1400" dirty="0">
                <a:solidFill>
                  <a:schemeClr val="dk1"/>
                </a:solidFill>
                <a:latin typeface="Calibri"/>
                <a:ea typeface="Calibri"/>
                <a:cs typeface="Calibri"/>
                <a:sym typeface="Calibri"/>
              </a:rPr>
              <a:t>helps us waste less? Sometimes </a:t>
            </a:r>
            <a:r>
              <a:rPr lang="en" sz="1400" dirty="0" smtClean="0">
                <a:solidFill>
                  <a:schemeClr val="dk1"/>
                </a:solidFill>
                <a:latin typeface="Calibri"/>
                <a:ea typeface="Calibri"/>
                <a:cs typeface="Calibri"/>
                <a:sym typeface="Calibri"/>
              </a:rPr>
              <a:t>just looking</a:t>
            </a:r>
            <a:r>
              <a:rPr lang="en" sz="1400" baseline="0" dirty="0" smtClean="0">
                <a:solidFill>
                  <a:schemeClr val="dk1"/>
                </a:solidFill>
                <a:latin typeface="Calibri"/>
                <a:ea typeface="Calibri"/>
                <a:cs typeface="Calibri"/>
                <a:sym typeface="Calibri"/>
              </a:rPr>
              <a:t> and thinking about the food we waste can help us to change our behavior. </a:t>
            </a:r>
            <a:r>
              <a:rPr lang="en" sz="1400" dirty="0" smtClean="0">
                <a:solidFill>
                  <a:schemeClr val="dk1"/>
                </a:solidFill>
                <a:latin typeface="Calibri"/>
                <a:ea typeface="Calibri"/>
                <a:cs typeface="Calibri"/>
                <a:sym typeface="Calibri"/>
              </a:rPr>
              <a:t> </a:t>
            </a:r>
            <a:r>
              <a:rPr lang="en" sz="1400" dirty="0">
                <a:solidFill>
                  <a:schemeClr val="dk1"/>
                </a:solidFill>
                <a:latin typeface="Calibri"/>
                <a:ea typeface="Calibri"/>
                <a:cs typeface="Calibri"/>
                <a:sym typeface="Calibri"/>
              </a:rPr>
              <a:t>(Describe how </a:t>
            </a:r>
            <a:r>
              <a:rPr lang="en" sz="1400" dirty="0" smtClean="0">
                <a:solidFill>
                  <a:schemeClr val="dk1"/>
                </a:solidFill>
                <a:latin typeface="Calibri"/>
                <a:ea typeface="Calibri"/>
                <a:cs typeface="Calibri"/>
                <a:sym typeface="Calibri"/>
              </a:rPr>
              <a:t>you</a:t>
            </a:r>
            <a:r>
              <a:rPr lang="en-US" sz="1400" dirty="0" smtClean="0">
                <a:solidFill>
                  <a:schemeClr val="dk1"/>
                </a:solidFill>
                <a:latin typeface="Calibri"/>
                <a:ea typeface="Calibri"/>
                <a:cs typeface="Calibri"/>
                <a:sym typeface="Calibri"/>
              </a:rPr>
              <a:t>’re</a:t>
            </a:r>
            <a:r>
              <a:rPr lang="en" sz="1400" dirty="0" smtClean="0">
                <a:solidFill>
                  <a:schemeClr val="dk1"/>
                </a:solidFill>
                <a:latin typeface="Calibri"/>
                <a:ea typeface="Calibri"/>
                <a:cs typeface="Calibri"/>
                <a:sym typeface="Calibri"/>
              </a:rPr>
              <a:t> your class or school </a:t>
            </a:r>
            <a:r>
              <a:rPr lang="en" sz="1400" dirty="0">
                <a:solidFill>
                  <a:schemeClr val="dk1"/>
                </a:solidFill>
                <a:latin typeface="Calibri"/>
                <a:ea typeface="Calibri"/>
                <a:cs typeface="Calibri"/>
                <a:sym typeface="Calibri"/>
              </a:rPr>
              <a:t>will be implementing the food waste audit </a:t>
            </a:r>
            <a:r>
              <a:rPr lang="en" sz="1400" dirty="0" smtClean="0">
                <a:solidFill>
                  <a:schemeClr val="dk1"/>
                </a:solidFill>
                <a:latin typeface="Calibri"/>
                <a:ea typeface="Calibri"/>
                <a:cs typeface="Calibri"/>
                <a:sym typeface="Calibri"/>
              </a:rPr>
              <a:t>to</a:t>
            </a:r>
            <a:r>
              <a:rPr lang="en" sz="1400" baseline="0" dirty="0" smtClean="0">
                <a:solidFill>
                  <a:schemeClr val="dk1"/>
                </a:solidFill>
                <a:latin typeface="Calibri"/>
                <a:ea typeface="Calibri"/>
                <a:cs typeface="Calibri"/>
                <a:sym typeface="Calibri"/>
              </a:rPr>
              <a:t> help reduce your food waste</a:t>
            </a:r>
            <a:r>
              <a:rPr lang="en" sz="1400" dirty="0" smtClean="0">
                <a:solidFill>
                  <a:schemeClr val="dk1"/>
                </a:solidFill>
                <a:latin typeface="Calibri"/>
                <a:ea typeface="Calibri"/>
                <a:cs typeface="Calibri"/>
                <a:sym typeface="Calibri"/>
              </a:rPr>
              <a:t>.) </a:t>
            </a:r>
            <a:endParaRPr sz="1400" dirty="0"/>
          </a:p>
        </p:txBody>
      </p:sp>
      <p:sp>
        <p:nvSpPr>
          <p:cNvPr id="426" name="Google Shape;426;g210d782ef4c_0_892:notes"/>
          <p:cNvSpPr txBox="1">
            <a:spLocks noGrp="1"/>
          </p:cNvSpPr>
          <p:nvPr>
            <p:ph type="sldNum" idx="12"/>
          </p:nvPr>
        </p:nvSpPr>
        <p:spPr>
          <a:xfrm>
            <a:off x="4008705" y="8893296"/>
            <a:ext cx="3066733" cy="468154"/>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
              <a:pPr algn="r">
                <a:buSzPts val="1400"/>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p:notes"/>
          <p:cNvSpPr txBox="1">
            <a:spLocks noGrp="1"/>
          </p:cNvSpPr>
          <p:nvPr>
            <p:ph type="body" idx="1"/>
          </p:nvPr>
        </p:nvSpPr>
        <p:spPr>
          <a:xfrm>
            <a:off x="707708" y="4447461"/>
            <a:ext cx="5661660" cy="4213384"/>
          </a:xfrm>
          <a:prstGeom prst="rect">
            <a:avLst/>
          </a:prstGeom>
        </p:spPr>
        <p:txBody>
          <a:bodyPr spcFirstLastPara="1" wrap="square" lIns="93921" tIns="93921" rIns="93921" bIns="93921" anchor="t" anchorCtr="0">
            <a:noAutofit/>
          </a:bodyPr>
          <a:lstStyle/>
          <a:p>
            <a:pPr marL="0" indent="0">
              <a:buNone/>
            </a:pPr>
            <a:r>
              <a:rPr lang="en-US" dirty="0" smtClean="0"/>
              <a:t>Here’s the second part of the presentation – given what you learned about food waste…what can you do in the cafeteria to stop food waste?</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110c79742a_0_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110c79742a_0_0:notes"/>
          <p:cNvSpPr txBox="1">
            <a:spLocks noGrp="1"/>
          </p:cNvSpPr>
          <p:nvPr>
            <p:ph type="body" idx="1"/>
          </p:nvPr>
        </p:nvSpPr>
        <p:spPr>
          <a:xfrm>
            <a:off x="707708" y="4447461"/>
            <a:ext cx="5661660" cy="4213384"/>
          </a:xfrm>
          <a:prstGeom prst="rect">
            <a:avLst/>
          </a:prstGeom>
        </p:spPr>
        <p:txBody>
          <a:bodyPr spcFirstLastPara="1" wrap="square" lIns="93921" tIns="93921" rIns="93921" bIns="93921" anchor="t" anchorCtr="0">
            <a:noAutofit/>
          </a:bodyPr>
          <a:lstStyle/>
          <a:p>
            <a:pPr marL="171450" indent="-171450"/>
            <a:r>
              <a:rPr lang="en-US" dirty="0" smtClean="0"/>
              <a:t>First, Eat</a:t>
            </a:r>
            <a:r>
              <a:rPr lang="en-US" baseline="0" dirty="0" smtClean="0"/>
              <a:t> Your Meal – but w</a:t>
            </a:r>
            <a:r>
              <a:rPr lang="en-US" dirty="0" smtClean="0"/>
              <a:t>hat</a:t>
            </a:r>
            <a:r>
              <a:rPr lang="en-US" baseline="0" dirty="0" smtClean="0"/>
              <a:t> is a Meal? Who knows??</a:t>
            </a:r>
          </a:p>
          <a:p>
            <a:pPr marL="171450" indent="-171450"/>
            <a:r>
              <a:rPr lang="en-US" baseline="0" dirty="0" smtClean="0"/>
              <a:t>Answer: Any 3 items, but </a:t>
            </a:r>
            <a:r>
              <a:rPr lang="en-US" b="1" baseline="0" dirty="0" smtClean="0"/>
              <a:t>one item</a:t>
            </a:r>
            <a:r>
              <a:rPr lang="en-US" baseline="0" dirty="0" smtClean="0"/>
              <a:t> must be fruit or veggie – quiz them using a variety of cafeteria lunch items and a cafeteria tray – especially show that milk is just one item you can choose BUT milk is not required to have a meal – it’s just an option.</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110c79742a_0_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110c79742a_0_0:notes"/>
          <p:cNvSpPr txBox="1">
            <a:spLocks noGrp="1"/>
          </p:cNvSpPr>
          <p:nvPr>
            <p:ph type="body" idx="1"/>
          </p:nvPr>
        </p:nvSpPr>
        <p:spPr>
          <a:xfrm>
            <a:off x="707708" y="4447461"/>
            <a:ext cx="5661660" cy="4213384"/>
          </a:xfrm>
          <a:prstGeom prst="rect">
            <a:avLst/>
          </a:prstGeom>
        </p:spPr>
        <p:txBody>
          <a:bodyPr spcFirstLastPara="1" wrap="square" lIns="93921" tIns="93921" rIns="93921" bIns="93921" anchor="t" anchorCtr="0">
            <a:noAutofit/>
          </a:bodyPr>
          <a:lstStyle/>
          <a:p>
            <a:pPr marL="171450" indent="-171450"/>
            <a:r>
              <a:rPr lang="en-US" dirty="0" smtClean="0"/>
              <a:t>Why do I have to take a fruit or</a:t>
            </a:r>
            <a:r>
              <a:rPr lang="en-US" baseline="0" dirty="0" smtClean="0"/>
              <a:t> veggie?  Who has driven in a car, What does a car need to go, </a:t>
            </a:r>
            <a:r>
              <a:rPr lang="en-US" baseline="0" dirty="0" err="1" smtClean="0"/>
              <a:t>Cqn</a:t>
            </a:r>
            <a:r>
              <a:rPr lang="en-US" baseline="0" dirty="0" smtClean="0"/>
              <a:t> you feed your car just anything…that’s like your body…you need to feed it high power fuel…THAT”S THE FRUITS &amp; VEGGIES</a:t>
            </a:r>
            <a:endParaRPr dirty="0"/>
          </a:p>
        </p:txBody>
      </p:sp>
    </p:spTree>
    <p:extLst>
      <p:ext uri="{BB962C8B-B14F-4D97-AF65-F5344CB8AC3E}">
        <p14:creationId xmlns:p14="http://schemas.microsoft.com/office/powerpoint/2010/main" val="175364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110c79742a_0_11: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2110c79742a_0_11:notes"/>
          <p:cNvSpPr txBox="1">
            <a:spLocks noGrp="1"/>
          </p:cNvSpPr>
          <p:nvPr>
            <p:ph type="body" idx="1"/>
          </p:nvPr>
        </p:nvSpPr>
        <p:spPr>
          <a:xfrm>
            <a:off x="707708" y="4447461"/>
            <a:ext cx="5661660" cy="4213384"/>
          </a:xfrm>
          <a:prstGeom prst="rect">
            <a:avLst/>
          </a:prstGeom>
        </p:spPr>
        <p:txBody>
          <a:bodyPr spcFirstLastPara="1" wrap="square" lIns="93921" tIns="93921" rIns="93921" bIns="93921" anchor="t" anchorCtr="0">
            <a:noAutofit/>
          </a:bodyPr>
          <a:lstStyle/>
          <a:p>
            <a:pPr marL="0" indent="0">
              <a:buNone/>
            </a:pPr>
            <a:r>
              <a:rPr lang="en-US" dirty="0" smtClean="0"/>
              <a:t>Who has</a:t>
            </a:r>
            <a:r>
              <a:rPr lang="en-US" baseline="0" dirty="0" smtClean="0"/>
              <a:t> seen this – SHARE BASKET sign?  Why is this important to use to stop food waste?  (Remind that you can put in – and take out!)</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0fb28c52f5_0_47: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0fb28c52f5_0_47:notes"/>
          <p:cNvSpPr txBox="1">
            <a:spLocks noGrp="1"/>
          </p:cNvSpPr>
          <p:nvPr>
            <p:ph type="body" idx="1"/>
          </p:nvPr>
        </p:nvSpPr>
        <p:spPr>
          <a:xfrm>
            <a:off x="707708" y="4447461"/>
            <a:ext cx="5661660" cy="4213384"/>
          </a:xfrm>
          <a:prstGeom prst="rect">
            <a:avLst/>
          </a:prstGeom>
        </p:spPr>
        <p:txBody>
          <a:bodyPr spcFirstLastPara="1" wrap="square" lIns="93921" tIns="93921" rIns="93921" bIns="93921" anchor="t" anchorCtr="0">
            <a:noAutofit/>
          </a:bodyPr>
          <a:lstStyle/>
          <a:p>
            <a:pPr marL="0" indent="0">
              <a:buNone/>
            </a:pPr>
            <a:r>
              <a:rPr lang="en-US" dirty="0" smtClean="0"/>
              <a:t>What</a:t>
            </a:r>
            <a:r>
              <a:rPr lang="en-US" baseline="0" dirty="0" smtClean="0"/>
              <a:t> is the reason for the sorting station?  What are the stops?  The best way to go to sorting station is to take what you’ll eat and eat what you take!! Uses the fewest stops, #1, #3, #5</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0fb28c52f5_0_53: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0fb28c52f5_0_53:notes"/>
          <p:cNvSpPr txBox="1">
            <a:spLocks noGrp="1"/>
          </p:cNvSpPr>
          <p:nvPr>
            <p:ph type="body" idx="1"/>
          </p:nvPr>
        </p:nvSpPr>
        <p:spPr>
          <a:xfrm>
            <a:off x="707708" y="4447461"/>
            <a:ext cx="5661660" cy="4213384"/>
          </a:xfrm>
          <a:prstGeom prst="rect">
            <a:avLst/>
          </a:prstGeom>
        </p:spPr>
        <p:txBody>
          <a:bodyPr spcFirstLastPara="1" wrap="square" lIns="93921" tIns="93921" rIns="93921" bIns="93921" anchor="t" anchorCtr="0">
            <a:noAutofit/>
          </a:bodyPr>
          <a:lstStyle/>
          <a:p>
            <a:pPr marL="171450" indent="-171450"/>
            <a:r>
              <a:rPr lang="en-US" dirty="0" smtClean="0"/>
              <a:t>Otherwise, what</a:t>
            </a:r>
            <a:r>
              <a:rPr lang="en-US" baseline="0" dirty="0" smtClean="0"/>
              <a:t> goes here #2?  What can you do to skip this stop?</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0fb28c52f5_0_59: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20fb28c52f5_0_59:notes"/>
          <p:cNvSpPr txBox="1">
            <a:spLocks noGrp="1"/>
          </p:cNvSpPr>
          <p:nvPr>
            <p:ph type="body" idx="1"/>
          </p:nvPr>
        </p:nvSpPr>
        <p:spPr>
          <a:xfrm>
            <a:off x="707708" y="4447461"/>
            <a:ext cx="5661660" cy="4213384"/>
          </a:xfrm>
          <a:prstGeom prst="rect">
            <a:avLst/>
          </a:prstGeom>
        </p:spPr>
        <p:txBody>
          <a:bodyPr spcFirstLastPara="1" wrap="square" lIns="93921" tIns="93921" rIns="93921" bIns="93921" anchor="t" anchorCtr="0">
            <a:noAutofit/>
          </a:bodyPr>
          <a:lstStyle/>
          <a:p>
            <a:pPr marL="171450" indent="-171450"/>
            <a:r>
              <a:rPr lang="en-US" dirty="0" smtClean="0"/>
              <a:t>Be</a:t>
            </a:r>
            <a:r>
              <a:rPr lang="en-US" baseline="0" dirty="0" smtClean="0"/>
              <a:t> sure to separate trash from food – what is trash?</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10d782ef4c_0_723: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g210d782ef4c_0_723:notes"/>
          <p:cNvSpPr txBox="1">
            <a:spLocks noGrp="1"/>
          </p:cNvSpPr>
          <p:nvPr>
            <p:ph type="body" idx="1"/>
          </p:nvPr>
        </p:nvSpPr>
        <p:spPr>
          <a:xfrm>
            <a:off x="707708" y="4447461"/>
            <a:ext cx="5661660" cy="4213384"/>
          </a:xfrm>
          <a:prstGeom prst="rect">
            <a:avLst/>
          </a:prstGeom>
          <a:noFill/>
          <a:ln>
            <a:noFill/>
          </a:ln>
        </p:spPr>
        <p:txBody>
          <a:bodyPr spcFirstLastPara="1" wrap="square" lIns="93921" tIns="93921" rIns="93921" bIns="93921" anchor="t" anchorCtr="0">
            <a:noAutofit/>
          </a:bodyPr>
          <a:lstStyle/>
          <a:p>
            <a:pPr marL="0" indent="0">
              <a:buNone/>
            </a:pPr>
            <a:r>
              <a:rPr lang="en" sz="1400" dirty="0"/>
              <a:t>Begin with a discussion of food. This can include favorites (meal, dessert, fruit, etc</a:t>
            </a:r>
            <a:r>
              <a:rPr lang="en" sz="1400" dirty="0" smtClean="0"/>
              <a:t>.), favorite</a:t>
            </a:r>
            <a:r>
              <a:rPr lang="en" sz="1400" baseline="0" dirty="0" smtClean="0"/>
              <a:t> cafeteria food,</a:t>
            </a:r>
            <a:r>
              <a:rPr lang="en" sz="1400" dirty="0" smtClean="0"/>
              <a:t> </a:t>
            </a:r>
            <a:r>
              <a:rPr lang="en" sz="1400" dirty="0"/>
              <a:t>what kids enjoy on their birthday or certain holidays, what they like to eat when they don’t feel well, what they can cook/fix themselves, etc. The emphasis is on the goodness of food!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0fb28c52f5_0_65: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20fb28c52f5_0_65:notes"/>
          <p:cNvSpPr txBox="1">
            <a:spLocks noGrp="1"/>
          </p:cNvSpPr>
          <p:nvPr>
            <p:ph type="body" idx="1"/>
          </p:nvPr>
        </p:nvSpPr>
        <p:spPr>
          <a:xfrm>
            <a:off x="707708" y="4447461"/>
            <a:ext cx="5661660" cy="4213384"/>
          </a:xfrm>
          <a:prstGeom prst="rect">
            <a:avLst/>
          </a:prstGeom>
        </p:spPr>
        <p:txBody>
          <a:bodyPr spcFirstLastPara="1" wrap="square" lIns="93921" tIns="93921" rIns="93921" bIns="93921" anchor="t" anchorCtr="0">
            <a:noAutofit/>
          </a:bodyPr>
          <a:lstStyle/>
          <a:p>
            <a:pPr marL="171450" indent="-171450"/>
            <a:r>
              <a:rPr lang="en-US" dirty="0" smtClean="0"/>
              <a:t>Only</a:t>
            </a:r>
            <a:r>
              <a:rPr lang="en-US" baseline="0" dirty="0" smtClean="0"/>
              <a:t> food goes here because you can not feed animals or soil with trash!!  So what is food? What is trash? What about bag of potato chips?  What about container of fruit?  What about package of crackers? (Remind that food and packaging need to be separated to go to two different places!</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110c79742a_0_5: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110c79742a_0_5:notes"/>
          <p:cNvSpPr txBox="1">
            <a:spLocks noGrp="1"/>
          </p:cNvSpPr>
          <p:nvPr>
            <p:ph type="body" idx="1"/>
          </p:nvPr>
        </p:nvSpPr>
        <p:spPr>
          <a:xfrm>
            <a:off x="707708" y="4447461"/>
            <a:ext cx="5661660" cy="4213384"/>
          </a:xfrm>
          <a:prstGeom prst="rect">
            <a:avLst/>
          </a:prstGeom>
        </p:spPr>
        <p:txBody>
          <a:bodyPr spcFirstLastPara="1" wrap="square" lIns="93921" tIns="93921" rIns="93921" bIns="93921" anchor="t" anchorCtr="0">
            <a:noAutofit/>
          </a:bodyPr>
          <a:lstStyle/>
          <a:p>
            <a:pPr marL="0" indent="0">
              <a:buNone/>
            </a:pPr>
            <a:r>
              <a:rPr lang="en-US" dirty="0" smtClean="0"/>
              <a:t>To help remind you about</a:t>
            </a:r>
            <a:r>
              <a:rPr lang="en-US" baseline="0" dirty="0" smtClean="0"/>
              <a:t> what you can do to stop food waste – New Cafeteria Posters!</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110c79742a_0_5: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110c79742a_0_5:notes"/>
          <p:cNvSpPr txBox="1">
            <a:spLocks noGrp="1"/>
          </p:cNvSpPr>
          <p:nvPr>
            <p:ph type="body" idx="1"/>
          </p:nvPr>
        </p:nvSpPr>
        <p:spPr>
          <a:xfrm>
            <a:off x="707708" y="4447461"/>
            <a:ext cx="5661660" cy="4213384"/>
          </a:xfrm>
          <a:prstGeom prst="rect">
            <a:avLst/>
          </a:prstGeom>
        </p:spPr>
        <p:txBody>
          <a:bodyPr spcFirstLastPara="1" wrap="square" lIns="93921" tIns="93921" rIns="93921" bIns="93921" anchor="t" anchorCtr="0">
            <a:noAutofit/>
          </a:bodyPr>
          <a:lstStyle/>
          <a:p>
            <a:pPr marL="171450" indent="-171450"/>
            <a:r>
              <a:rPr lang="en-US" dirty="0" smtClean="0"/>
              <a:t>And,</a:t>
            </a:r>
            <a:r>
              <a:rPr lang="en-US" baseline="0" dirty="0" smtClean="0"/>
              <a:t> </a:t>
            </a:r>
            <a:r>
              <a:rPr lang="en-US" b="0" baseline="0" dirty="0" smtClean="0"/>
              <a:t>now let’s see who is ready to be a </a:t>
            </a:r>
            <a:r>
              <a:rPr lang="en-US" b="1" baseline="0" dirty="0" smtClean="0"/>
              <a:t>“Maine Food Waste Hero” </a:t>
            </a:r>
            <a:r>
              <a:rPr lang="en-US" baseline="0" dirty="0" smtClean="0"/>
              <a:t>like the ones here…</a:t>
            </a:r>
          </a:p>
          <a:p>
            <a:pPr marL="171450" indent="-171450"/>
            <a:r>
              <a:rPr lang="en-US" baseline="0" dirty="0" smtClean="0"/>
              <a:t>Share what they learned and give stickers as reward!</a:t>
            </a:r>
          </a:p>
          <a:p>
            <a:pPr marL="171450" indent="-171450"/>
            <a:r>
              <a:rPr lang="en-US" baseline="0" dirty="0" smtClean="0"/>
              <a:t>For example: What is food waste? (Food in trash)  Why is it bad? (landfills, hurts people, </a:t>
            </a:r>
            <a:r>
              <a:rPr lang="en-US" baseline="0" dirty="0" err="1" smtClean="0"/>
              <a:t>etc</a:t>
            </a:r>
            <a:r>
              <a:rPr lang="en-US" baseline="0" dirty="0" smtClean="0"/>
              <a:t>) </a:t>
            </a:r>
            <a:r>
              <a:rPr lang="en-US" b="1" baseline="0" dirty="0" smtClean="0"/>
              <a:t>What one new thing you will do?</a:t>
            </a:r>
            <a:endParaRPr b="1" dirty="0"/>
          </a:p>
        </p:txBody>
      </p:sp>
    </p:spTree>
    <p:extLst>
      <p:ext uri="{BB962C8B-B14F-4D97-AF65-F5344CB8AC3E}">
        <p14:creationId xmlns:p14="http://schemas.microsoft.com/office/powerpoint/2010/main" val="1511977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10d782ef4c_0_736: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210d782ef4c_0_736:notes"/>
          <p:cNvSpPr txBox="1">
            <a:spLocks noGrp="1"/>
          </p:cNvSpPr>
          <p:nvPr>
            <p:ph type="body" idx="1"/>
          </p:nvPr>
        </p:nvSpPr>
        <p:spPr>
          <a:xfrm>
            <a:off x="707708" y="4447461"/>
            <a:ext cx="5661660" cy="4213384"/>
          </a:xfrm>
          <a:prstGeom prst="rect">
            <a:avLst/>
          </a:prstGeom>
          <a:noFill/>
          <a:ln>
            <a:noFill/>
          </a:ln>
        </p:spPr>
        <p:txBody>
          <a:bodyPr spcFirstLastPara="1" wrap="square" lIns="93921" tIns="93921" rIns="93921" bIns="93921" anchor="t" anchorCtr="0">
            <a:noAutofit/>
          </a:bodyPr>
          <a:lstStyle/>
          <a:p>
            <a:pPr marL="0" indent="0">
              <a:buClr>
                <a:schemeClr val="dk1"/>
              </a:buClr>
              <a:buNone/>
            </a:pPr>
            <a:r>
              <a:rPr lang="en" sz="1400" dirty="0" smtClean="0"/>
              <a:t>But how does FOOD</a:t>
            </a:r>
            <a:r>
              <a:rPr lang="en" sz="1400" baseline="0" dirty="0" smtClean="0"/>
              <a:t> get to our plates?  Does it magically appear? Does it come out of a “food machine”?</a:t>
            </a:r>
          </a:p>
          <a:p>
            <a:pPr marL="0" indent="0">
              <a:buClr>
                <a:schemeClr val="dk1"/>
              </a:buClr>
              <a:buNone/>
            </a:pPr>
            <a:r>
              <a:rPr lang="en" sz="1400" baseline="0" dirty="0" smtClean="0"/>
              <a:t>What do you think it takes to make food? </a:t>
            </a:r>
            <a:r>
              <a:rPr lang="en" sz="1400" dirty="0" smtClean="0"/>
              <a:t>(Reveal </a:t>
            </a:r>
            <a:r>
              <a:rPr lang="en" sz="1400" dirty="0"/>
              <a:t>each bullet as you name it.)</a:t>
            </a:r>
            <a:endParaRPr dirty="0"/>
          </a:p>
          <a:p>
            <a:pPr marL="0" indent="0">
              <a:buClr>
                <a:schemeClr val="dk1"/>
              </a:buClr>
              <a:buNone/>
            </a:pPr>
            <a:endParaRPr sz="1400" dirty="0"/>
          </a:p>
          <a:p>
            <a:pPr marL="0" indent="0">
              <a:buClr>
                <a:schemeClr val="dk1"/>
              </a:buClr>
              <a:buNone/>
            </a:pPr>
            <a:r>
              <a:rPr lang="en" sz="1400" dirty="0" smtClean="0"/>
              <a:t>Growing</a:t>
            </a:r>
            <a:r>
              <a:rPr lang="en" sz="1400" baseline="0" dirty="0" smtClean="0"/>
              <a:t> food needs</a:t>
            </a:r>
            <a:r>
              <a:rPr lang="en" sz="1400" dirty="0" smtClean="0"/>
              <a:t> </a:t>
            </a:r>
            <a:r>
              <a:rPr lang="en" sz="1400" dirty="0"/>
              <a:t>sunlight and water. </a:t>
            </a:r>
            <a:r>
              <a:rPr lang="en" sz="1400" dirty="0" smtClean="0"/>
              <a:t>It </a:t>
            </a:r>
            <a:r>
              <a:rPr lang="en" sz="1400" dirty="0"/>
              <a:t>also need land. Plants draw nutrients from the soil, and animals need land to live on. In the United States, we use a LOT of our water and land </a:t>
            </a:r>
            <a:r>
              <a:rPr lang="en" sz="1400" dirty="0" smtClean="0"/>
              <a:t>to</a:t>
            </a:r>
            <a:r>
              <a:rPr lang="en" sz="1400" baseline="0" dirty="0" smtClean="0"/>
              <a:t> make food </a:t>
            </a:r>
            <a:r>
              <a:rPr lang="en" sz="1400" dirty="0" smtClean="0"/>
              <a:t>—80 </a:t>
            </a:r>
            <a:r>
              <a:rPr lang="en" sz="1400" dirty="0"/>
              <a:t>percent of our water and 50 percent of our livable land! </a:t>
            </a:r>
            <a:endParaRPr lang="en" sz="1400" dirty="0" smtClean="0"/>
          </a:p>
          <a:p>
            <a:pPr marL="0" indent="0">
              <a:buClr>
                <a:schemeClr val="dk1"/>
              </a:buClr>
              <a:buNone/>
            </a:pPr>
            <a:endParaRPr dirty="0"/>
          </a:p>
          <a:p>
            <a:pPr marL="0" indent="0">
              <a:buClr>
                <a:schemeClr val="dk1"/>
              </a:buClr>
              <a:buNone/>
            </a:pPr>
            <a:r>
              <a:rPr lang="en" sz="1400" dirty="0" smtClean="0"/>
              <a:t> </a:t>
            </a:r>
            <a:r>
              <a:rPr lang="en" sz="1400" dirty="0"/>
              <a:t>And all food, whether it’s a vegetable, a fruit, or an animal, takes hard work! People plant seeds, pick fruit, care for animals, and do many other jobs to make sure we have food on our </a:t>
            </a:r>
            <a:r>
              <a:rPr lang="en" sz="1400" dirty="0" smtClean="0"/>
              <a:t>plates.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10d782ef4c_0_777: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g210d782ef4c_0_777:notes"/>
          <p:cNvSpPr txBox="1">
            <a:spLocks noGrp="1"/>
          </p:cNvSpPr>
          <p:nvPr>
            <p:ph type="body" idx="1"/>
          </p:nvPr>
        </p:nvSpPr>
        <p:spPr>
          <a:xfrm>
            <a:off x="707708" y="4447461"/>
            <a:ext cx="5661660" cy="4213384"/>
          </a:xfrm>
          <a:prstGeom prst="rect">
            <a:avLst/>
          </a:prstGeom>
          <a:noFill/>
          <a:ln>
            <a:noFill/>
          </a:ln>
        </p:spPr>
        <p:txBody>
          <a:bodyPr spcFirstLastPara="1" wrap="square" lIns="93921" tIns="93921" rIns="93921" bIns="93921" anchor="t" anchorCtr="0">
            <a:noAutofit/>
          </a:bodyPr>
          <a:lstStyle/>
          <a:p>
            <a:pPr marL="0" indent="0">
              <a:buNone/>
            </a:pPr>
            <a:r>
              <a:rPr lang="en" sz="1400" dirty="0"/>
              <a:t>How do we treat things </a:t>
            </a:r>
            <a:r>
              <a:rPr lang="en" sz="1400" dirty="0" smtClean="0"/>
              <a:t>that we love</a:t>
            </a:r>
            <a:r>
              <a:rPr lang="en" sz="1400" baseline="0" dirty="0" smtClean="0"/>
              <a:t> and</a:t>
            </a:r>
            <a:r>
              <a:rPr lang="en" sz="1400" dirty="0" smtClean="0"/>
              <a:t> take</a:t>
            </a:r>
            <a:r>
              <a:rPr lang="en" sz="1400" baseline="0" dirty="0" smtClean="0"/>
              <a:t> a lot of work to make?</a:t>
            </a:r>
            <a:r>
              <a:rPr lang="en" sz="1400" dirty="0" smtClean="0"/>
              <a:t> </a:t>
            </a:r>
            <a:r>
              <a:rPr lang="en" sz="1400" dirty="0"/>
              <a:t>(Give some </a:t>
            </a:r>
            <a:r>
              <a:rPr lang="en" sz="1400" dirty="0" smtClean="0"/>
              <a:t>examples— </a:t>
            </a:r>
            <a:r>
              <a:rPr lang="en" sz="1400" dirty="0"/>
              <a:t>electronics</a:t>
            </a:r>
            <a:r>
              <a:rPr lang="en" sz="1400" dirty="0" smtClean="0"/>
              <a:t>, cars,</a:t>
            </a:r>
            <a:r>
              <a:rPr lang="en" sz="1400" baseline="0" dirty="0" smtClean="0"/>
              <a:t> money</a:t>
            </a:r>
            <a:r>
              <a:rPr lang="en" sz="1400" dirty="0" smtClean="0"/>
              <a:t> </a:t>
            </a:r>
            <a:r>
              <a:rPr lang="en" sz="1400" dirty="0"/>
              <a:t>etc.) We are careful with them, </a:t>
            </a:r>
            <a:r>
              <a:rPr lang="en" sz="1400" dirty="0" smtClean="0"/>
              <a:t>take care of them</a:t>
            </a:r>
            <a:r>
              <a:rPr lang="en" sz="1400" baseline="0" dirty="0" smtClean="0"/>
              <a:t> – would you throw them in the trash? </a:t>
            </a:r>
            <a:r>
              <a:rPr lang="en" sz="1400" dirty="0" smtClean="0"/>
              <a:t> So what about food? It</a:t>
            </a:r>
            <a:r>
              <a:rPr lang="en" sz="1400" baseline="0" dirty="0" smtClean="0"/>
              <a:t> costs money, it’s hard to make, and we need it to live.  Do we ever put food in the trash? Should we throw food away?  Actually, people waste 30-40% of all the food we make!!</a:t>
            </a:r>
            <a:r>
              <a:rPr lang="en" sz="1400" dirty="0" smtClean="0"/>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10d782ef4c_0_826: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g210d782ef4c_0_826:notes"/>
          <p:cNvSpPr txBox="1">
            <a:spLocks noGrp="1"/>
          </p:cNvSpPr>
          <p:nvPr>
            <p:ph type="body" idx="1"/>
          </p:nvPr>
        </p:nvSpPr>
        <p:spPr>
          <a:xfrm>
            <a:off x="707708" y="4447461"/>
            <a:ext cx="5661660" cy="4213384"/>
          </a:xfrm>
          <a:prstGeom prst="rect">
            <a:avLst/>
          </a:prstGeom>
          <a:noFill/>
          <a:ln>
            <a:noFill/>
          </a:ln>
        </p:spPr>
        <p:txBody>
          <a:bodyPr spcFirstLastPara="1" wrap="square" lIns="93921" tIns="93921" rIns="93921" bIns="93921" anchor="t" anchorCtr="0">
            <a:noAutofit/>
          </a:bodyPr>
          <a:lstStyle/>
          <a:p>
            <a:pPr marL="0" indent="0">
              <a:buNone/>
            </a:pPr>
            <a:r>
              <a:rPr lang="en" sz="1400" dirty="0"/>
              <a:t>30-40% is a lot but it’s hard to know what that means without seeing it. This slide shows what it looks like. </a:t>
            </a:r>
            <a:endParaRPr lang="en" sz="1400" dirty="0" smtClean="0"/>
          </a:p>
          <a:p>
            <a:pPr marL="0" indent="0">
              <a:buNone/>
            </a:pPr>
            <a:r>
              <a:rPr lang="en" sz="1400" dirty="0" smtClean="0"/>
              <a:t>When </a:t>
            </a:r>
            <a:r>
              <a:rPr lang="en" sz="1400" dirty="0"/>
              <a:t>we throw away our food, we are also wasting everything that went into making that </a:t>
            </a:r>
            <a:r>
              <a:rPr lang="en" sz="1400" dirty="0" smtClean="0"/>
              <a:t>food</a:t>
            </a:r>
            <a:r>
              <a:rPr lang="en" sz="1400" baseline="0" dirty="0" smtClean="0"/>
              <a:t> --</a:t>
            </a:r>
            <a:r>
              <a:rPr lang="en" sz="1400" dirty="0" smtClean="0"/>
              <a:t>all </a:t>
            </a:r>
            <a:r>
              <a:rPr lang="en" sz="1400" dirty="0"/>
              <a:t>that </a:t>
            </a:r>
            <a:r>
              <a:rPr lang="en" sz="1400" dirty="0" smtClean="0"/>
              <a:t>hard work,</a:t>
            </a:r>
            <a:r>
              <a:rPr lang="en" sz="1400" baseline="0" dirty="0" smtClean="0"/>
              <a:t> water, energy and land</a:t>
            </a:r>
            <a:r>
              <a:rPr lang="en" sz="1400" dirty="0" smtClean="0"/>
              <a:t> wasted!  Also, do you think that those</a:t>
            </a:r>
            <a:r>
              <a:rPr lang="en" sz="1400" baseline="0" dirty="0" smtClean="0"/>
              <a:t> two pieces of pizza or cookies – could be eaten by someone?  </a:t>
            </a:r>
            <a:endParaRPr lang="en" sz="1400"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b="1" dirty="0" smtClean="0"/>
              <a:t>So,</a:t>
            </a:r>
            <a:r>
              <a:rPr lang="en-US" sz="1400" b="1" baseline="0" dirty="0" smtClean="0"/>
              <a:t> why</a:t>
            </a:r>
            <a:r>
              <a:rPr lang="en-US" sz="1400" b="1" dirty="0" smtClean="0"/>
              <a:t> do we throw</a:t>
            </a:r>
            <a:r>
              <a:rPr lang="en-US" sz="1400" b="1" baseline="0" dirty="0" smtClean="0"/>
              <a:t> away</a:t>
            </a:r>
            <a:r>
              <a:rPr lang="en-US" sz="1400" b="1" dirty="0" smtClean="0"/>
              <a:t> so much food</a:t>
            </a:r>
            <a:r>
              <a:rPr lang="en-US" sz="1400" dirty="0" smtClean="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smtClean="0"/>
              <a:t>Do you</a:t>
            </a:r>
            <a:r>
              <a:rPr lang="en-US" sz="1400" baseline="0" dirty="0" smtClean="0"/>
              <a:t> think it’s a problem to throw so much food away?  </a:t>
            </a:r>
            <a:endParaRPr lang="en-US" sz="1400" dirty="0" smtClean="0"/>
          </a:p>
          <a:p>
            <a:pPr marL="0" indent="0">
              <a:buNone/>
            </a:pPr>
            <a:endParaRPr lang="en" sz="1400" dirty="0" smtClean="0"/>
          </a:p>
          <a:p>
            <a:pPr marL="0" indent="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10d782ef4c_0_84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210d782ef4c_0_840:notes"/>
          <p:cNvSpPr txBox="1">
            <a:spLocks noGrp="1"/>
          </p:cNvSpPr>
          <p:nvPr>
            <p:ph type="body" idx="1"/>
          </p:nvPr>
        </p:nvSpPr>
        <p:spPr>
          <a:xfrm>
            <a:off x="707708" y="4447461"/>
            <a:ext cx="5661660" cy="4213384"/>
          </a:xfrm>
          <a:prstGeom prst="rect">
            <a:avLst/>
          </a:prstGeom>
          <a:noFill/>
          <a:ln>
            <a:noFill/>
          </a:ln>
        </p:spPr>
        <p:txBody>
          <a:bodyPr spcFirstLastPara="1" wrap="square" lIns="93921" tIns="46948" rIns="93921" bIns="46948" anchor="t" anchorCtr="0">
            <a:noAutofit/>
          </a:bodyPr>
          <a:lstStyle/>
          <a:p>
            <a:pPr marL="0" indent="0">
              <a:buClr>
                <a:schemeClr val="dk1"/>
              </a:buClr>
              <a:buSzPts val="1200"/>
              <a:buNone/>
            </a:pPr>
            <a:r>
              <a:rPr lang="en" sz="1200" dirty="0" smtClean="0">
                <a:solidFill>
                  <a:schemeClr val="dk1"/>
                </a:solidFill>
                <a:latin typeface="Calibri"/>
                <a:ea typeface="Calibri"/>
                <a:cs typeface="Calibri"/>
                <a:sym typeface="Calibri"/>
              </a:rPr>
              <a:t>Let’s look at what happens</a:t>
            </a:r>
            <a:r>
              <a:rPr lang="en" sz="1200" baseline="0" dirty="0" smtClean="0">
                <a:solidFill>
                  <a:schemeClr val="dk1"/>
                </a:solidFill>
                <a:latin typeface="Calibri"/>
                <a:ea typeface="Calibri"/>
                <a:cs typeface="Calibri"/>
                <a:sym typeface="Calibri"/>
              </a:rPr>
              <a:t> when we throw all that food away…</a:t>
            </a:r>
          </a:p>
          <a:p>
            <a:pPr marL="0" indent="0">
              <a:buClr>
                <a:schemeClr val="dk1"/>
              </a:buClr>
              <a:buSzPts val="1200"/>
              <a:buNone/>
            </a:pPr>
            <a:r>
              <a:rPr lang="en" sz="1200" dirty="0" smtClean="0">
                <a:solidFill>
                  <a:schemeClr val="dk1"/>
                </a:solidFill>
                <a:latin typeface="Calibri"/>
                <a:ea typeface="Calibri"/>
                <a:cs typeface="Calibri"/>
                <a:sym typeface="Calibri"/>
              </a:rPr>
              <a:t>Where </a:t>
            </a:r>
            <a:r>
              <a:rPr lang="en" sz="1200" dirty="0">
                <a:solidFill>
                  <a:schemeClr val="dk1"/>
                </a:solidFill>
                <a:latin typeface="Calibri"/>
                <a:ea typeface="Calibri"/>
                <a:cs typeface="Calibri"/>
                <a:sym typeface="Calibri"/>
              </a:rPr>
              <a:t>do you think our trash ends up after we throw it away?</a:t>
            </a:r>
            <a:r>
              <a:rPr lang="en" sz="1200" dirty="0"/>
              <a:t> </a:t>
            </a:r>
            <a:r>
              <a:rPr lang="en" sz="1200" dirty="0">
                <a:solidFill>
                  <a:schemeClr val="dk1"/>
                </a:solidFill>
                <a:latin typeface="Calibri"/>
                <a:ea typeface="Calibri"/>
                <a:cs typeface="Calibri"/>
                <a:sym typeface="Calibri"/>
              </a:rPr>
              <a:t>Most of the food we throw away ends up </a:t>
            </a:r>
            <a:r>
              <a:rPr lang="en" sz="1200" dirty="0" smtClean="0">
                <a:solidFill>
                  <a:schemeClr val="dk1"/>
                </a:solidFill>
                <a:latin typeface="Calibri"/>
                <a:ea typeface="Calibri"/>
                <a:cs typeface="Calibri"/>
                <a:sym typeface="Calibri"/>
              </a:rPr>
              <a:t>in </a:t>
            </a:r>
            <a:r>
              <a:rPr lang="en" sz="1200" dirty="0">
                <a:solidFill>
                  <a:schemeClr val="dk1"/>
                </a:solidFill>
                <a:latin typeface="Calibri"/>
                <a:ea typeface="Calibri"/>
                <a:cs typeface="Calibri"/>
                <a:sym typeface="Calibri"/>
              </a:rPr>
              <a:t>huge </a:t>
            </a:r>
            <a:r>
              <a:rPr lang="en" sz="1200" dirty="0" smtClean="0">
                <a:solidFill>
                  <a:schemeClr val="dk1"/>
                </a:solidFill>
                <a:latin typeface="Calibri"/>
                <a:ea typeface="Calibri"/>
                <a:cs typeface="Calibri"/>
                <a:sym typeface="Calibri"/>
              </a:rPr>
              <a:t>piles </a:t>
            </a:r>
            <a:r>
              <a:rPr lang="en" sz="1200" dirty="0">
                <a:solidFill>
                  <a:schemeClr val="dk1"/>
                </a:solidFill>
                <a:latin typeface="Calibri"/>
                <a:ea typeface="Calibri"/>
                <a:cs typeface="Calibri"/>
                <a:sym typeface="Calibri"/>
              </a:rPr>
              <a:t>of trash called </a:t>
            </a:r>
            <a:r>
              <a:rPr lang="en" sz="1200" dirty="0" smtClean="0">
                <a:solidFill>
                  <a:schemeClr val="dk1"/>
                </a:solidFill>
                <a:latin typeface="Calibri"/>
                <a:ea typeface="Calibri"/>
                <a:cs typeface="Calibri"/>
                <a:sym typeface="Calibri"/>
              </a:rPr>
              <a:t>landfills. </a:t>
            </a:r>
          </a:p>
          <a:p>
            <a:pPr marL="0" indent="0">
              <a:buClr>
                <a:schemeClr val="dk1"/>
              </a:buClr>
              <a:buSzPts val="1200"/>
              <a:buNone/>
            </a:pPr>
            <a:r>
              <a:rPr lang="en" sz="1200" dirty="0" smtClean="0">
                <a:solidFill>
                  <a:schemeClr val="dk1"/>
                </a:solidFill>
                <a:latin typeface="Calibri"/>
                <a:ea typeface="Calibri"/>
                <a:cs typeface="Calibri"/>
                <a:sym typeface="Calibri"/>
              </a:rPr>
              <a:t>Even worse, food is</a:t>
            </a:r>
            <a:r>
              <a:rPr lang="en" sz="1200" baseline="0" dirty="0" smtClean="0">
                <a:solidFill>
                  <a:schemeClr val="dk1"/>
                </a:solidFill>
                <a:latin typeface="Calibri"/>
                <a:ea typeface="Calibri"/>
                <a:cs typeface="Calibri"/>
                <a:sym typeface="Calibri"/>
              </a:rPr>
              <a:t> not supposed to be in trash landfills; the f</a:t>
            </a:r>
            <a:r>
              <a:rPr lang="en" sz="1200" dirty="0" smtClean="0">
                <a:solidFill>
                  <a:schemeClr val="dk1"/>
                </a:solidFill>
                <a:latin typeface="Calibri"/>
                <a:ea typeface="Calibri"/>
                <a:cs typeface="Calibri"/>
                <a:sym typeface="Calibri"/>
              </a:rPr>
              <a:t>ood rots and makes </a:t>
            </a:r>
            <a:r>
              <a:rPr lang="en" sz="1200" dirty="0">
                <a:solidFill>
                  <a:schemeClr val="dk1"/>
                </a:solidFill>
                <a:latin typeface="Calibri"/>
                <a:ea typeface="Calibri"/>
                <a:cs typeface="Calibri"/>
                <a:sym typeface="Calibri"/>
              </a:rPr>
              <a:t>something called methane, which is a greenhouse gas. Greenhouse gases trap heat in our atmosphere, and methane traps a LOT of heat. This </a:t>
            </a:r>
            <a:r>
              <a:rPr lang="en" sz="1200" dirty="0" smtClean="0">
                <a:solidFill>
                  <a:schemeClr val="dk1"/>
                </a:solidFill>
                <a:latin typeface="Calibri"/>
                <a:ea typeface="Calibri"/>
                <a:cs typeface="Calibri"/>
                <a:sym typeface="Calibri"/>
              </a:rPr>
              <a:t>makes</a:t>
            </a:r>
            <a:r>
              <a:rPr lang="en" sz="1200" baseline="0" dirty="0" smtClean="0">
                <a:solidFill>
                  <a:schemeClr val="dk1"/>
                </a:solidFill>
                <a:latin typeface="Calibri"/>
                <a:ea typeface="Calibri"/>
                <a:cs typeface="Calibri"/>
                <a:sym typeface="Calibri"/>
              </a:rPr>
              <a:t> food waste a leading cause of</a:t>
            </a:r>
            <a:r>
              <a:rPr lang="en" sz="1200" dirty="0" smtClean="0">
                <a:solidFill>
                  <a:schemeClr val="dk1"/>
                </a:solidFill>
                <a:latin typeface="Calibri"/>
                <a:ea typeface="Calibri"/>
                <a:cs typeface="Calibri"/>
                <a:sym typeface="Calibri"/>
              </a:rPr>
              <a:t> </a:t>
            </a:r>
            <a:r>
              <a:rPr lang="en" sz="1200" dirty="0">
                <a:solidFill>
                  <a:schemeClr val="dk1"/>
                </a:solidFill>
                <a:latin typeface="Calibri"/>
                <a:ea typeface="Calibri"/>
                <a:cs typeface="Calibri"/>
                <a:sym typeface="Calibri"/>
              </a:rPr>
              <a:t>global warming, which causes many problems for </a:t>
            </a:r>
            <a:r>
              <a:rPr lang="en" sz="1200" dirty="0" smtClean="0">
                <a:solidFill>
                  <a:schemeClr val="dk1"/>
                </a:solidFill>
                <a:latin typeface="Calibri"/>
                <a:ea typeface="Calibri"/>
                <a:cs typeface="Calibri"/>
                <a:sym typeface="Calibri"/>
              </a:rPr>
              <a:t>wildlife…</a:t>
            </a:r>
            <a:endParaRPr lang="en" sz="1200" dirty="0">
              <a:solidFill>
                <a:schemeClr val="dk1"/>
              </a:solidFill>
              <a:latin typeface="Calibri"/>
              <a:ea typeface="Calibri"/>
              <a:cs typeface="Calibri"/>
              <a:sym typeface="Calibri"/>
            </a:endParaRPr>
          </a:p>
          <a:p>
            <a:pPr marL="0" indent="0">
              <a:buClr>
                <a:schemeClr val="dk1"/>
              </a:buClr>
              <a:buSzPts val="1200"/>
              <a:buNone/>
            </a:pPr>
            <a:r>
              <a:rPr lang="en" sz="1200" dirty="0">
                <a:solidFill>
                  <a:schemeClr val="dk1"/>
                </a:solidFill>
                <a:latin typeface="Calibri"/>
                <a:ea typeface="Calibri"/>
                <a:cs typeface="Calibri"/>
                <a:sym typeface="Calibri"/>
              </a:rPr>
              <a:t>vanishing ice for Arctic animals, warming oceans stress and eventually destroy coral </a:t>
            </a:r>
            <a:r>
              <a:rPr lang="en" sz="1200" dirty="0" smtClean="0">
                <a:solidFill>
                  <a:schemeClr val="dk1"/>
                </a:solidFill>
                <a:latin typeface="Calibri"/>
                <a:ea typeface="Calibri"/>
                <a:cs typeface="Calibri"/>
                <a:sym typeface="Calibri"/>
              </a:rPr>
              <a:t>reefs. </a:t>
            </a:r>
            <a:r>
              <a:rPr lang="en-US" sz="1200" dirty="0" smtClean="0">
                <a:solidFill>
                  <a:schemeClr val="dk1"/>
                </a:solidFill>
                <a:latin typeface="Calibri"/>
                <a:ea typeface="Calibri"/>
                <a:cs typeface="Calibri"/>
                <a:sym typeface="Calibri"/>
              </a:rPr>
              <a:t>Here in Maine,</a:t>
            </a:r>
            <a:r>
              <a:rPr lang="en-US" sz="1200" baseline="0" dirty="0" smtClean="0">
                <a:solidFill>
                  <a:schemeClr val="dk1"/>
                </a:solidFill>
                <a:latin typeface="Calibri"/>
                <a:ea typeface="Calibri"/>
                <a:cs typeface="Calibri"/>
                <a:sym typeface="Calibri"/>
              </a:rPr>
              <a:t> our Gulf of Maine is one of the fastest warming ocean regions on the planet.  All our marine life is being threatened including our lobsters who cannot survive in warmer water.</a:t>
            </a:r>
            <a:endParaRPr dirty="0"/>
          </a:p>
          <a:p>
            <a:pPr marL="0" indent="0">
              <a:buNone/>
            </a:pPr>
            <a:endParaRPr sz="1200" dirty="0"/>
          </a:p>
        </p:txBody>
      </p:sp>
      <p:sp>
        <p:nvSpPr>
          <p:cNvPr id="386" name="Google Shape;386;g210d782ef4c_0_840:notes"/>
          <p:cNvSpPr txBox="1">
            <a:spLocks noGrp="1"/>
          </p:cNvSpPr>
          <p:nvPr>
            <p:ph type="sldNum" idx="12"/>
          </p:nvPr>
        </p:nvSpPr>
        <p:spPr>
          <a:xfrm>
            <a:off x="4008705" y="8893296"/>
            <a:ext cx="3066733" cy="468154"/>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
              <a:pPr algn="r">
                <a:buSzPts val="1400"/>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10d782ef4c_0_758: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210d782ef4c_0_758:notes"/>
          <p:cNvSpPr txBox="1">
            <a:spLocks noGrp="1"/>
          </p:cNvSpPr>
          <p:nvPr>
            <p:ph type="body" idx="1"/>
          </p:nvPr>
        </p:nvSpPr>
        <p:spPr>
          <a:xfrm>
            <a:off x="707708" y="4447461"/>
            <a:ext cx="5661660" cy="4213384"/>
          </a:xfrm>
          <a:prstGeom prst="rect">
            <a:avLst/>
          </a:prstGeom>
          <a:noFill/>
          <a:ln>
            <a:noFill/>
          </a:ln>
        </p:spPr>
        <p:txBody>
          <a:bodyPr spcFirstLastPara="1" wrap="square" lIns="93921" tIns="93921" rIns="93921" bIns="93921" anchor="t" anchorCtr="0">
            <a:noAutofit/>
          </a:bodyPr>
          <a:lstStyle/>
          <a:p>
            <a:pPr marL="0" indent="0">
              <a:buNone/>
            </a:pPr>
            <a:r>
              <a:rPr lang="en" dirty="0" smtClean="0"/>
              <a:t>Ask </a:t>
            </a:r>
            <a:r>
              <a:rPr lang="en" dirty="0"/>
              <a:t>the children to name their </a:t>
            </a:r>
            <a:r>
              <a:rPr lang="en" dirty="0" smtClean="0"/>
              <a:t>favorite wild </a:t>
            </a:r>
            <a:r>
              <a:rPr lang="en" dirty="0"/>
              <a:t>animal. Talk about where that animal lives and how much land </a:t>
            </a:r>
            <a:r>
              <a:rPr lang="en" dirty="0" smtClean="0"/>
              <a:t>and food they need</a:t>
            </a:r>
            <a:r>
              <a:rPr lang="en" baseline="0" dirty="0" smtClean="0"/>
              <a:t> to live happily.  Does anyone like sea life – dolphins and seals - as people waste food from oceans, we need to fish more and sea life has less to eat.</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10d782ef4c_0_768: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g210d782ef4c_0_768:notes"/>
          <p:cNvSpPr txBox="1">
            <a:spLocks noGrp="1"/>
          </p:cNvSpPr>
          <p:nvPr>
            <p:ph type="body" idx="1"/>
          </p:nvPr>
        </p:nvSpPr>
        <p:spPr>
          <a:xfrm>
            <a:off x="707708" y="4447461"/>
            <a:ext cx="5661660" cy="4213384"/>
          </a:xfrm>
          <a:prstGeom prst="rect">
            <a:avLst/>
          </a:prstGeom>
          <a:noFill/>
          <a:ln>
            <a:noFill/>
          </a:ln>
        </p:spPr>
        <p:txBody>
          <a:bodyPr spcFirstLastPara="1" wrap="square" lIns="93921" tIns="93921" rIns="93921" bIns="93921" anchor="t" anchorCtr="0">
            <a:noAutofit/>
          </a:bodyPr>
          <a:lstStyle/>
          <a:p>
            <a:pPr marL="0" indent="0">
              <a:buNone/>
            </a:pPr>
            <a:r>
              <a:rPr lang="en" dirty="0" smtClean="0"/>
              <a:t>Ask</a:t>
            </a:r>
            <a:r>
              <a:rPr lang="en" baseline="0" dirty="0" smtClean="0"/>
              <a:t> the students w</a:t>
            </a:r>
            <a:r>
              <a:rPr lang="en-US" baseline="0" dirty="0" smtClean="0"/>
              <a:t>ha</a:t>
            </a:r>
            <a:r>
              <a:rPr lang="en" baseline="0" dirty="0" smtClean="0"/>
              <a:t>t they like to do outside? </a:t>
            </a:r>
            <a:r>
              <a:rPr lang="en" dirty="0" smtClean="0"/>
              <a:t>Now </a:t>
            </a:r>
            <a:r>
              <a:rPr lang="en" dirty="0"/>
              <a:t>talk about the air we breathe and why we need to protect it</a:t>
            </a:r>
            <a:r>
              <a:rPr lang="en" dirty="0" smtClean="0"/>
              <a:t>.</a:t>
            </a:r>
          </a:p>
          <a:p>
            <a:pPr marL="0" indent="0">
              <a:buNone/>
            </a:pPr>
            <a:r>
              <a:rPr lang="en" dirty="0" smtClean="0"/>
              <a:t>Ask</a:t>
            </a:r>
            <a:r>
              <a:rPr lang="en" baseline="0" dirty="0" smtClean="0"/>
              <a:t> if anyone likes to go swim and play in ponds, lakes, and rivers – give examples. Now talk about how food waste in landfills make a nasty liquid that can leak out of the landfill and into nearby water like ponds, streams and even our drinking wells!</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10d782ef4c_0_849: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210d782ef4c_0_849:notes"/>
          <p:cNvSpPr txBox="1">
            <a:spLocks noGrp="1"/>
          </p:cNvSpPr>
          <p:nvPr>
            <p:ph type="body" idx="1"/>
          </p:nvPr>
        </p:nvSpPr>
        <p:spPr>
          <a:xfrm>
            <a:off x="707708" y="4447461"/>
            <a:ext cx="5661660" cy="4213384"/>
          </a:xfrm>
          <a:prstGeom prst="rect">
            <a:avLst/>
          </a:prstGeom>
          <a:noFill/>
          <a:ln>
            <a:noFill/>
          </a:ln>
        </p:spPr>
        <p:txBody>
          <a:bodyPr spcFirstLastPara="1" wrap="square" lIns="93921" tIns="46948" rIns="93921" bIns="46948" anchor="t" anchorCtr="0">
            <a:noAutofit/>
          </a:bodyPr>
          <a:lstStyle/>
          <a:p>
            <a:pPr marL="0" indent="0">
              <a:buNone/>
            </a:pPr>
            <a:r>
              <a:rPr lang="en" sz="1200" dirty="0">
                <a:solidFill>
                  <a:schemeClr val="dk1"/>
                </a:solidFill>
                <a:latin typeface="Calibri"/>
                <a:ea typeface="Calibri"/>
                <a:cs typeface="Calibri"/>
                <a:sym typeface="Calibri"/>
              </a:rPr>
              <a:t>Changing what we do starts with figuring out the whys.</a:t>
            </a:r>
            <a:endParaRPr sz="1200" dirty="0"/>
          </a:p>
          <a:p>
            <a:pPr marL="0" indent="0">
              <a:buNone/>
            </a:pPr>
            <a:endParaRPr sz="1200" dirty="0">
              <a:solidFill>
                <a:schemeClr val="dk1"/>
              </a:solidFill>
              <a:latin typeface="Calibri"/>
              <a:ea typeface="Calibri"/>
              <a:cs typeface="Calibri"/>
              <a:sym typeface="Calibri"/>
            </a:endParaRPr>
          </a:p>
          <a:p>
            <a:pPr marL="0" indent="0">
              <a:buNone/>
            </a:pPr>
            <a:r>
              <a:rPr lang="en" sz="1200" dirty="0">
                <a:solidFill>
                  <a:schemeClr val="dk1"/>
                </a:solidFill>
                <a:latin typeface="Calibri"/>
                <a:ea typeface="Calibri"/>
                <a:cs typeface="Calibri"/>
                <a:sym typeface="Calibri"/>
              </a:rPr>
              <a:t>Start a short conversation about why we waste food. Some ideas could include they don’t like it, they were too full (snacking?), they didn’t have enough time to eat it, the food was cold/undercooked/burned, etc.</a:t>
            </a:r>
            <a:endParaRPr sz="1200" dirty="0"/>
          </a:p>
          <a:p>
            <a:pPr marL="0" indent="0">
              <a:buClr>
                <a:schemeClr val="dk1"/>
              </a:buClr>
              <a:buSzPts val="1200"/>
              <a:buNone/>
            </a:pPr>
            <a:endParaRPr sz="1200" dirty="0"/>
          </a:p>
          <a:p>
            <a:pPr marL="0" indent="0">
              <a:buClr>
                <a:schemeClr val="dk1"/>
              </a:buClr>
              <a:buSzPts val="1200"/>
              <a:buNone/>
            </a:pPr>
            <a:r>
              <a:rPr lang="en" sz="1200" dirty="0"/>
              <a:t>Now talk about what students could do differently to avoid this waste. Examples: </a:t>
            </a:r>
            <a:r>
              <a:rPr lang="en" sz="1200" dirty="0">
                <a:solidFill>
                  <a:schemeClr val="dk1"/>
                </a:solidFill>
                <a:latin typeface="Calibri"/>
                <a:ea typeface="Calibri"/>
                <a:cs typeface="Calibri"/>
                <a:sym typeface="Calibri"/>
              </a:rPr>
              <a:t>We can tell our parents and cafeteria worker if we don’t like something, we can only take what we can eat, and we can snack less. (Optional: Studies also show that a longer lunch period and having lunch </a:t>
            </a:r>
            <a:r>
              <a:rPr lang="en" sz="1200" i="1" dirty="0">
                <a:solidFill>
                  <a:schemeClr val="dk1"/>
                </a:solidFill>
                <a:latin typeface="Calibri"/>
                <a:ea typeface="Calibri"/>
                <a:cs typeface="Calibri"/>
                <a:sym typeface="Calibri"/>
              </a:rPr>
              <a:t>after</a:t>
            </a:r>
            <a:r>
              <a:rPr lang="en" sz="1200" dirty="0">
                <a:solidFill>
                  <a:schemeClr val="dk1"/>
                </a:solidFill>
                <a:latin typeface="Calibri"/>
                <a:ea typeface="Calibri"/>
                <a:cs typeface="Calibri"/>
                <a:sym typeface="Calibri"/>
              </a:rPr>
              <a:t> recess helps kids eat more of their food!) </a:t>
            </a:r>
            <a:endParaRPr sz="1200" dirty="0"/>
          </a:p>
          <a:p>
            <a:pPr marL="0" indent="0">
              <a:buNone/>
            </a:pPr>
            <a:endParaRPr sz="1200" dirty="0"/>
          </a:p>
        </p:txBody>
      </p:sp>
      <p:sp>
        <p:nvSpPr>
          <p:cNvPr id="396" name="Google Shape;396;g210d782ef4c_0_849:notes"/>
          <p:cNvSpPr txBox="1">
            <a:spLocks noGrp="1"/>
          </p:cNvSpPr>
          <p:nvPr>
            <p:ph type="sldNum" idx="12"/>
          </p:nvPr>
        </p:nvSpPr>
        <p:spPr>
          <a:xfrm>
            <a:off x="4008705" y="8893296"/>
            <a:ext cx="3066733" cy="468154"/>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
              <a:pPr algn="r">
                <a:buSzPts val="1400"/>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2" name="Google Shape;12;p2"/>
          <p:cNvSpPr txBox="1">
            <a:spLocks noGrp="1"/>
          </p:cNvSpPr>
          <p:nvPr>
            <p:ph type="subTitle" idx="1"/>
          </p:nvPr>
        </p:nvSpPr>
        <p:spPr>
          <a:xfrm>
            <a:off x="311700" y="3165823"/>
            <a:ext cx="8520600" cy="733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67925"/>
            <a:ext cx="8520600" cy="1980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a:spLocks noGrp="1"/>
          </p:cNvSpPr>
          <p:nvPr>
            <p:ph type="body" idx="1"/>
          </p:nvPr>
        </p:nvSpPr>
        <p:spPr>
          <a:xfrm>
            <a:off x="311700" y="32242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4">
  <p:cSld name="TITLE_AND_BODY_2">
    <p:spTree>
      <p:nvGrpSpPr>
        <p:cNvPr id="1" name="Shape 52"/>
        <p:cNvGrpSpPr/>
        <p:nvPr/>
      </p:nvGrpSpPr>
      <p:grpSpPr>
        <a:xfrm>
          <a:off x="0" y="0"/>
          <a:ext cx="0" cy="0"/>
          <a:chOff x="0" y="0"/>
          <a:chExt cx="0" cy="0"/>
        </a:xfrm>
      </p:grpSpPr>
      <p:grpSp>
        <p:nvGrpSpPr>
          <p:cNvPr id="53" name="Google Shape;53;p13"/>
          <p:cNvGrpSpPr/>
          <p:nvPr/>
        </p:nvGrpSpPr>
        <p:grpSpPr>
          <a:xfrm>
            <a:off x="-3860460" y="0"/>
            <a:ext cx="13004425" cy="9096595"/>
            <a:chOff x="-3860460" y="0"/>
            <a:chExt cx="13004425" cy="9096595"/>
          </a:xfrm>
        </p:grpSpPr>
        <p:sp>
          <p:nvSpPr>
            <p:cNvPr id="54" name="Google Shape;54;p13"/>
            <p:cNvSpPr/>
            <p:nvPr/>
          </p:nvSpPr>
          <p:spPr>
            <a:xfrm rot="10800000">
              <a:off x="0" y="0"/>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3"/>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3"/>
            <p:cNvSpPr/>
            <p:nvPr/>
          </p:nvSpPr>
          <p:spPr>
            <a:xfrm rot="3600617">
              <a:off x="-2990300" y="3471775"/>
              <a:ext cx="4754679" cy="4754939"/>
            </a:xfrm>
            <a:prstGeom prst="blockArc">
              <a:avLst>
                <a:gd name="adj1" fmla="val 10800000"/>
                <a:gd name="adj2" fmla="val 1513511"/>
                <a:gd name="adj3" fmla="val 19164"/>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 name="Google Shape;57;p13"/>
          <p:cNvSpPr/>
          <p:nvPr/>
        </p:nvSpPr>
        <p:spPr>
          <a:xfrm>
            <a:off x="6056916" y="2983037"/>
            <a:ext cx="3160735" cy="2160406"/>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8" name="Google Shape;58;p13"/>
          <p:cNvGrpSpPr/>
          <p:nvPr/>
        </p:nvGrpSpPr>
        <p:grpSpPr>
          <a:xfrm>
            <a:off x="-3860460" y="0"/>
            <a:ext cx="13004425" cy="9096595"/>
            <a:chOff x="-3860460" y="0"/>
            <a:chExt cx="13004425" cy="9096595"/>
          </a:xfrm>
        </p:grpSpPr>
        <p:sp>
          <p:nvSpPr>
            <p:cNvPr id="59" name="Google Shape;59;p13"/>
            <p:cNvSpPr/>
            <p:nvPr/>
          </p:nvSpPr>
          <p:spPr>
            <a:xfrm rot="10800000">
              <a:off x="0" y="0"/>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rgbClr val="FD92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3"/>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3"/>
            <p:cNvSpPr/>
            <p:nvPr/>
          </p:nvSpPr>
          <p:spPr>
            <a:xfrm rot="3600617">
              <a:off x="-2990300" y="3471775"/>
              <a:ext cx="4754679" cy="4754939"/>
            </a:xfrm>
            <a:prstGeom prst="blockArc">
              <a:avLst>
                <a:gd name="adj1" fmla="val 10800000"/>
                <a:gd name="adj2" fmla="val 1513511"/>
                <a:gd name="adj3" fmla="val 19164"/>
              </a:avLst>
            </a:prstGeom>
            <a:solidFill>
              <a:srgbClr val="FFC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62"/>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1">
  <p:cSld name="TITLE_AND_BODY_3">
    <p:spTree>
      <p:nvGrpSpPr>
        <p:cNvPr id="1" name="Shape 63"/>
        <p:cNvGrpSpPr/>
        <p:nvPr/>
      </p:nvGrpSpPr>
      <p:grpSpPr>
        <a:xfrm>
          <a:off x="0" y="0"/>
          <a:ext cx="0" cy="0"/>
          <a:chOff x="0" y="0"/>
          <a:chExt cx="0" cy="0"/>
        </a:xfrm>
      </p:grpSpPr>
      <p:grpSp>
        <p:nvGrpSpPr>
          <p:cNvPr id="64" name="Google Shape;64;p15"/>
          <p:cNvGrpSpPr/>
          <p:nvPr/>
        </p:nvGrpSpPr>
        <p:grpSpPr>
          <a:xfrm>
            <a:off x="-1" y="0"/>
            <a:ext cx="9144045" cy="5188037"/>
            <a:chOff x="-1" y="0"/>
            <a:chExt cx="9144045" cy="5188037"/>
          </a:xfrm>
        </p:grpSpPr>
        <p:sp>
          <p:nvSpPr>
            <p:cNvPr id="65" name="Google Shape;65;p15"/>
            <p:cNvSpPr/>
            <p:nvPr/>
          </p:nvSpPr>
          <p:spPr>
            <a:xfrm>
              <a:off x="4000900" y="0"/>
              <a:ext cx="5143144" cy="4851176"/>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5"/>
            <p:cNvSpPr/>
            <p:nvPr/>
          </p:nvSpPr>
          <p:spPr>
            <a:xfrm>
              <a:off x="6542786" y="0"/>
              <a:ext cx="2242956" cy="350011"/>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5"/>
            <p:cNvSpPr/>
            <p:nvPr/>
          </p:nvSpPr>
          <p:spPr>
            <a:xfrm rot="10800000" flipH="1">
              <a:off x="-1" y="3823238"/>
              <a:ext cx="3777462" cy="1364799"/>
            </a:xfrm>
            <a:custGeom>
              <a:avLst/>
              <a:gdLst/>
              <a:ahLst/>
              <a:cxnLst/>
              <a:rect l="l" t="t" r="r" b="b"/>
              <a:pathLst>
                <a:path w="61918" h="22371" extrusionOk="0">
                  <a:moveTo>
                    <a:pt x="1" y="0"/>
                  </a:moveTo>
                  <a:lnTo>
                    <a:pt x="1" y="19582"/>
                  </a:lnTo>
                  <a:cubicBezTo>
                    <a:pt x="2348" y="19298"/>
                    <a:pt x="4561" y="19170"/>
                    <a:pt x="6829" y="19170"/>
                  </a:cubicBezTo>
                  <a:cubicBezTo>
                    <a:pt x="14097" y="19170"/>
                    <a:pt x="21932" y="20484"/>
                    <a:pt x="36559" y="22179"/>
                  </a:cubicBezTo>
                  <a:cubicBezTo>
                    <a:pt x="37673" y="22308"/>
                    <a:pt x="38754" y="22370"/>
                    <a:pt x="39802" y="22370"/>
                  </a:cubicBezTo>
                  <a:cubicBezTo>
                    <a:pt x="52890" y="22370"/>
                    <a:pt x="60749" y="12589"/>
                    <a:pt x="619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 name="Google Shape;68;p15"/>
          <p:cNvSpPr txBox="1">
            <a:spLocks noGrp="1"/>
          </p:cNvSpPr>
          <p:nvPr>
            <p:ph type="title"/>
          </p:nvPr>
        </p:nvSpPr>
        <p:spPr>
          <a:xfrm>
            <a:off x="713850" y="445025"/>
            <a:ext cx="67893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9" name="Google Shape;69;p15"/>
          <p:cNvSpPr txBox="1">
            <a:spLocks noGrp="1"/>
          </p:cNvSpPr>
          <p:nvPr>
            <p:ph type="subTitle" idx="1"/>
          </p:nvPr>
        </p:nvSpPr>
        <p:spPr>
          <a:xfrm>
            <a:off x="5361600" y="1605900"/>
            <a:ext cx="3068400" cy="19317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b="0" i="0">
                <a:latin typeface="Arial"/>
                <a:ea typeface="Arial"/>
                <a:cs typeface="Arial"/>
                <a:sym typeface="Aria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7">
  <p:cSld name="CAPTION_ONLY_1">
    <p:spTree>
      <p:nvGrpSpPr>
        <p:cNvPr id="1" name="Shape 70"/>
        <p:cNvGrpSpPr/>
        <p:nvPr/>
      </p:nvGrpSpPr>
      <p:grpSpPr>
        <a:xfrm>
          <a:off x="0" y="0"/>
          <a:ext cx="0" cy="0"/>
          <a:chOff x="0" y="0"/>
          <a:chExt cx="0" cy="0"/>
        </a:xfrm>
      </p:grpSpPr>
      <p:grpSp>
        <p:nvGrpSpPr>
          <p:cNvPr id="71" name="Google Shape;71;p16"/>
          <p:cNvGrpSpPr/>
          <p:nvPr/>
        </p:nvGrpSpPr>
        <p:grpSpPr>
          <a:xfrm>
            <a:off x="-131333" y="-56328"/>
            <a:ext cx="9296583" cy="2290182"/>
            <a:chOff x="-131333" y="-56328"/>
            <a:chExt cx="9296583" cy="2290182"/>
          </a:xfrm>
        </p:grpSpPr>
        <p:sp>
          <p:nvSpPr>
            <p:cNvPr id="72" name="Google Shape;72;p16"/>
            <p:cNvSpPr/>
            <p:nvPr/>
          </p:nvSpPr>
          <p:spPr>
            <a:xfrm rot="10800000" flipH="1">
              <a:off x="7304900" y="0"/>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6"/>
            <p:cNvSpPr/>
            <p:nvPr/>
          </p:nvSpPr>
          <p:spPr>
            <a:xfrm rot="5400000">
              <a:off x="-358509" y="170848"/>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80"/>
        <p:cNvGrpSpPr/>
        <p:nvPr/>
      </p:nvGrpSpPr>
      <p:grpSpPr>
        <a:xfrm>
          <a:off x="0" y="0"/>
          <a:ext cx="0" cy="0"/>
          <a:chOff x="0" y="0"/>
          <a:chExt cx="0" cy="0"/>
        </a:xfrm>
      </p:grpSpPr>
      <p:grpSp>
        <p:nvGrpSpPr>
          <p:cNvPr id="81" name="Google Shape;81;p18"/>
          <p:cNvGrpSpPr/>
          <p:nvPr/>
        </p:nvGrpSpPr>
        <p:grpSpPr>
          <a:xfrm>
            <a:off x="0" y="-2"/>
            <a:ext cx="11885298" cy="5214361"/>
            <a:chOff x="0" y="-2"/>
            <a:chExt cx="11885298" cy="5214361"/>
          </a:xfrm>
        </p:grpSpPr>
        <p:sp>
          <p:nvSpPr>
            <p:cNvPr id="82" name="Google Shape;82;p18"/>
            <p:cNvSpPr/>
            <p:nvPr/>
          </p:nvSpPr>
          <p:spPr>
            <a:xfrm rot="10800000">
              <a:off x="7353624"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8"/>
            <p:cNvSpPr/>
            <p:nvPr/>
          </p:nvSpPr>
          <p:spPr>
            <a:xfrm flipH="1">
              <a:off x="5821300" y="2791197"/>
              <a:ext cx="6063998" cy="2423161"/>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8"/>
            <p:cNvSpPr/>
            <p:nvPr/>
          </p:nvSpPr>
          <p:spPr>
            <a:xfrm flipH="1">
              <a:off x="0" y="3871925"/>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 name="Google Shape;85;p18"/>
          <p:cNvSpPr txBox="1">
            <a:spLocks noGrp="1"/>
          </p:cNvSpPr>
          <p:nvPr>
            <p:ph type="title"/>
          </p:nvPr>
        </p:nvSpPr>
        <p:spPr>
          <a:xfrm>
            <a:off x="713850" y="445025"/>
            <a:ext cx="78870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6" name="Google Shape;86;p18"/>
          <p:cNvSpPr txBox="1">
            <a:spLocks noGrp="1"/>
          </p:cNvSpPr>
          <p:nvPr>
            <p:ph type="title" idx="2"/>
          </p:nvPr>
        </p:nvSpPr>
        <p:spPr>
          <a:xfrm>
            <a:off x="1290588" y="2694550"/>
            <a:ext cx="2909700" cy="787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7" name="Google Shape;87;p18"/>
          <p:cNvSpPr txBox="1">
            <a:spLocks noGrp="1"/>
          </p:cNvSpPr>
          <p:nvPr>
            <p:ph type="subTitle" idx="1"/>
          </p:nvPr>
        </p:nvSpPr>
        <p:spPr>
          <a:xfrm>
            <a:off x="1290588" y="3481750"/>
            <a:ext cx="2909700" cy="78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b="0" i="0">
                <a:latin typeface="Arial"/>
                <a:ea typeface="Arial"/>
                <a:cs typeface="Arial"/>
                <a:sym typeface="Aria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8" name="Google Shape;88;p18"/>
          <p:cNvSpPr txBox="1">
            <a:spLocks noGrp="1"/>
          </p:cNvSpPr>
          <p:nvPr>
            <p:ph type="title" idx="3"/>
          </p:nvPr>
        </p:nvSpPr>
        <p:spPr>
          <a:xfrm>
            <a:off x="4943697" y="2694550"/>
            <a:ext cx="2909700" cy="787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9" name="Google Shape;89;p18"/>
          <p:cNvSpPr txBox="1">
            <a:spLocks noGrp="1"/>
          </p:cNvSpPr>
          <p:nvPr>
            <p:ph type="subTitle" idx="4"/>
          </p:nvPr>
        </p:nvSpPr>
        <p:spPr>
          <a:xfrm>
            <a:off x="4943697" y="3481750"/>
            <a:ext cx="2909700" cy="78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b="0" i="0">
                <a:latin typeface="Arial"/>
                <a:ea typeface="Arial"/>
                <a:cs typeface="Arial"/>
                <a:sym typeface="Aria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3"/>
        <p:cNvGrpSpPr/>
        <p:nvPr/>
      </p:nvGrpSpPr>
      <p:grpSpPr>
        <a:xfrm>
          <a:off x="0" y="0"/>
          <a:ext cx="0" cy="0"/>
          <a:chOff x="0" y="0"/>
          <a:chExt cx="0" cy="0"/>
        </a:xfrm>
      </p:grpSpPr>
      <p:sp>
        <p:nvSpPr>
          <p:cNvPr id="94" name="Google Shape;94;p20"/>
          <p:cNvSpPr txBox="1">
            <a:spLocks noGrp="1"/>
          </p:cNvSpPr>
          <p:nvPr>
            <p:ph type="ctrTitle"/>
          </p:nvPr>
        </p:nvSpPr>
        <p:spPr>
          <a:xfrm>
            <a:off x="1797900" y="495850"/>
            <a:ext cx="4398900" cy="2052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5200"/>
              <a:buNone/>
              <a:defRPr sz="48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95" name="Google Shape;95;p20"/>
          <p:cNvSpPr txBox="1">
            <a:spLocks noGrp="1"/>
          </p:cNvSpPr>
          <p:nvPr>
            <p:ph type="subTitle" idx="1"/>
          </p:nvPr>
        </p:nvSpPr>
        <p:spPr>
          <a:xfrm>
            <a:off x="1797888" y="2575950"/>
            <a:ext cx="2383800" cy="557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Font typeface="Lato"/>
              <a:buNone/>
              <a:defRPr sz="1800" b="0" i="0">
                <a:latin typeface="Arial"/>
                <a:ea typeface="Arial"/>
                <a:cs typeface="Arial"/>
                <a:sym typeface="Arial"/>
              </a:defRPr>
            </a:lvl1pPr>
            <a:lvl2pPr lvl="1" algn="ctr" rtl="0">
              <a:lnSpc>
                <a:spcPct val="100000"/>
              </a:lnSpc>
              <a:spcBef>
                <a:spcPts val="0"/>
              </a:spcBef>
              <a:spcAft>
                <a:spcPts val="0"/>
              </a:spcAft>
              <a:buSzPts val="2800"/>
              <a:buFont typeface="Lato"/>
              <a:buNone/>
              <a:defRPr sz="2800">
                <a:latin typeface="Lato"/>
                <a:ea typeface="Lato"/>
                <a:cs typeface="Lato"/>
                <a:sym typeface="Lato"/>
              </a:defRPr>
            </a:lvl2pPr>
            <a:lvl3pPr lvl="2" algn="ctr" rtl="0">
              <a:lnSpc>
                <a:spcPct val="100000"/>
              </a:lnSpc>
              <a:spcBef>
                <a:spcPts val="0"/>
              </a:spcBef>
              <a:spcAft>
                <a:spcPts val="0"/>
              </a:spcAft>
              <a:buSzPts val="2800"/>
              <a:buFont typeface="Lato"/>
              <a:buNone/>
              <a:defRPr sz="2800">
                <a:latin typeface="Lato"/>
                <a:ea typeface="Lato"/>
                <a:cs typeface="Lato"/>
                <a:sym typeface="Lato"/>
              </a:defRPr>
            </a:lvl3pPr>
            <a:lvl4pPr lvl="3" algn="ctr" rtl="0">
              <a:lnSpc>
                <a:spcPct val="100000"/>
              </a:lnSpc>
              <a:spcBef>
                <a:spcPts val="0"/>
              </a:spcBef>
              <a:spcAft>
                <a:spcPts val="0"/>
              </a:spcAft>
              <a:buSzPts val="2800"/>
              <a:buFont typeface="Lato"/>
              <a:buNone/>
              <a:defRPr sz="2800">
                <a:latin typeface="Lato"/>
                <a:ea typeface="Lato"/>
                <a:cs typeface="Lato"/>
                <a:sym typeface="Lato"/>
              </a:defRPr>
            </a:lvl4pPr>
            <a:lvl5pPr lvl="4" algn="ctr" rtl="0">
              <a:lnSpc>
                <a:spcPct val="100000"/>
              </a:lnSpc>
              <a:spcBef>
                <a:spcPts val="0"/>
              </a:spcBef>
              <a:spcAft>
                <a:spcPts val="0"/>
              </a:spcAft>
              <a:buSzPts val="2800"/>
              <a:buFont typeface="Lato"/>
              <a:buNone/>
              <a:defRPr sz="2800">
                <a:latin typeface="Lato"/>
                <a:ea typeface="Lato"/>
                <a:cs typeface="Lato"/>
                <a:sym typeface="Lato"/>
              </a:defRPr>
            </a:lvl5pPr>
            <a:lvl6pPr lvl="5" algn="ctr" rtl="0">
              <a:lnSpc>
                <a:spcPct val="100000"/>
              </a:lnSpc>
              <a:spcBef>
                <a:spcPts val="0"/>
              </a:spcBef>
              <a:spcAft>
                <a:spcPts val="0"/>
              </a:spcAft>
              <a:buSzPts val="2800"/>
              <a:buFont typeface="Lato"/>
              <a:buNone/>
              <a:defRPr sz="2800">
                <a:latin typeface="Lato"/>
                <a:ea typeface="Lato"/>
                <a:cs typeface="Lato"/>
                <a:sym typeface="Lato"/>
              </a:defRPr>
            </a:lvl6pPr>
            <a:lvl7pPr lvl="6" algn="ctr" rtl="0">
              <a:lnSpc>
                <a:spcPct val="100000"/>
              </a:lnSpc>
              <a:spcBef>
                <a:spcPts val="0"/>
              </a:spcBef>
              <a:spcAft>
                <a:spcPts val="0"/>
              </a:spcAft>
              <a:buSzPts val="2800"/>
              <a:buFont typeface="Lato"/>
              <a:buNone/>
              <a:defRPr sz="2800">
                <a:latin typeface="Lato"/>
                <a:ea typeface="Lato"/>
                <a:cs typeface="Lato"/>
                <a:sym typeface="Lato"/>
              </a:defRPr>
            </a:lvl7pPr>
            <a:lvl8pPr lvl="7" algn="ctr" rtl="0">
              <a:lnSpc>
                <a:spcPct val="100000"/>
              </a:lnSpc>
              <a:spcBef>
                <a:spcPts val="0"/>
              </a:spcBef>
              <a:spcAft>
                <a:spcPts val="0"/>
              </a:spcAft>
              <a:buSzPts val="2800"/>
              <a:buFont typeface="Lato"/>
              <a:buNone/>
              <a:defRPr sz="2800">
                <a:latin typeface="Lato"/>
                <a:ea typeface="Lato"/>
                <a:cs typeface="Lato"/>
                <a:sym typeface="Lato"/>
              </a:defRPr>
            </a:lvl8pPr>
            <a:lvl9pPr lvl="8" algn="ctr" rtl="0">
              <a:lnSpc>
                <a:spcPct val="100000"/>
              </a:lnSpc>
              <a:spcBef>
                <a:spcPts val="0"/>
              </a:spcBef>
              <a:spcAft>
                <a:spcPts val="0"/>
              </a:spcAft>
              <a:buSzPts val="2800"/>
              <a:buFont typeface="Lato"/>
              <a:buNone/>
              <a:defRPr sz="2800">
                <a:latin typeface="Lato"/>
                <a:ea typeface="Lato"/>
                <a:cs typeface="Lato"/>
                <a:sym typeface="Lato"/>
              </a:defRPr>
            </a:lvl9pPr>
          </a:lstStyle>
          <a:p>
            <a:endParaRPr/>
          </a:p>
        </p:txBody>
      </p:sp>
      <p:sp>
        <p:nvSpPr>
          <p:cNvPr id="96" name="Google Shape;96;p20"/>
          <p:cNvSpPr/>
          <p:nvPr/>
        </p:nvSpPr>
        <p:spPr>
          <a:xfrm>
            <a:off x="2406205" y="2835200"/>
            <a:ext cx="6737787" cy="2297888"/>
          </a:xfrm>
          <a:custGeom>
            <a:avLst/>
            <a:gdLst/>
            <a:ahLst/>
            <a:cxnLst/>
            <a:rect l="l" t="t" r="r" b="b"/>
            <a:pathLst>
              <a:path w="33456" h="11410" extrusionOk="0">
                <a:moveTo>
                  <a:pt x="22424" y="1"/>
                </a:moveTo>
                <a:cubicBezTo>
                  <a:pt x="16324" y="1"/>
                  <a:pt x="10216" y="1853"/>
                  <a:pt x="5291" y="5466"/>
                </a:cubicBezTo>
                <a:cubicBezTo>
                  <a:pt x="3145" y="7038"/>
                  <a:pt x="1158" y="9055"/>
                  <a:pt x="1" y="11410"/>
                </a:cubicBezTo>
                <a:lnTo>
                  <a:pt x="10841" y="11410"/>
                </a:lnTo>
                <a:cubicBezTo>
                  <a:pt x="13276" y="8184"/>
                  <a:pt x="17056" y="5854"/>
                  <a:pt x="20972" y="5009"/>
                </a:cubicBezTo>
                <a:cubicBezTo>
                  <a:pt x="22163" y="4754"/>
                  <a:pt x="23375" y="4631"/>
                  <a:pt x="24588" y="4631"/>
                </a:cubicBezTo>
                <a:cubicBezTo>
                  <a:pt x="27653" y="4631"/>
                  <a:pt x="30721" y="5417"/>
                  <a:pt x="33456" y="6840"/>
                </a:cubicBezTo>
                <a:lnTo>
                  <a:pt x="33456" y="2151"/>
                </a:lnTo>
                <a:cubicBezTo>
                  <a:pt x="29971" y="710"/>
                  <a:pt x="26199" y="1"/>
                  <a:pt x="224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20"/>
          <p:cNvSpPr/>
          <p:nvPr/>
        </p:nvSpPr>
        <p:spPr>
          <a:xfrm>
            <a:off x="-25" y="0"/>
            <a:ext cx="1609721" cy="1520686"/>
          </a:xfrm>
          <a:custGeom>
            <a:avLst/>
            <a:gdLst/>
            <a:ahLst/>
            <a:cxnLst/>
            <a:rect l="l" t="t" r="r" b="b"/>
            <a:pathLst>
              <a:path w="14301" h="13510" extrusionOk="0">
                <a:moveTo>
                  <a:pt x="1" y="1"/>
                </a:moveTo>
                <a:lnTo>
                  <a:pt x="1" y="10726"/>
                </a:lnTo>
                <a:cubicBezTo>
                  <a:pt x="2821" y="12270"/>
                  <a:pt x="5968" y="13216"/>
                  <a:pt x="9173" y="13471"/>
                </a:cubicBezTo>
                <a:cubicBezTo>
                  <a:pt x="9467" y="13495"/>
                  <a:pt x="9769" y="13510"/>
                  <a:pt x="10071" y="13510"/>
                </a:cubicBezTo>
                <a:cubicBezTo>
                  <a:pt x="11246" y="13510"/>
                  <a:pt x="12433" y="13283"/>
                  <a:pt x="13226" y="12461"/>
                </a:cubicBezTo>
                <a:cubicBezTo>
                  <a:pt x="14300" y="11341"/>
                  <a:pt x="14232" y="9575"/>
                  <a:pt x="14001" y="8044"/>
                </a:cubicBezTo>
                <a:cubicBezTo>
                  <a:pt x="13562" y="5173"/>
                  <a:pt x="12728" y="2274"/>
                  <a:pt x="109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0"/>
          <p:cNvSpPr/>
          <p:nvPr/>
        </p:nvSpPr>
        <p:spPr>
          <a:xfrm>
            <a:off x="6577775" y="0"/>
            <a:ext cx="2566229" cy="2399097"/>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09"/>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grpSp>
        <p:nvGrpSpPr>
          <p:cNvPr id="111" name="Google Shape;111;p23"/>
          <p:cNvGrpSpPr/>
          <p:nvPr/>
        </p:nvGrpSpPr>
        <p:grpSpPr>
          <a:xfrm>
            <a:off x="-1" y="0"/>
            <a:ext cx="9144045" cy="5188037"/>
            <a:chOff x="-1" y="0"/>
            <a:chExt cx="9144045" cy="5188037"/>
          </a:xfrm>
        </p:grpSpPr>
        <p:sp>
          <p:nvSpPr>
            <p:cNvPr id="112" name="Google Shape;112;p23"/>
            <p:cNvSpPr/>
            <p:nvPr/>
          </p:nvSpPr>
          <p:spPr>
            <a:xfrm>
              <a:off x="4000900" y="0"/>
              <a:ext cx="5143144" cy="4851176"/>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23"/>
            <p:cNvSpPr/>
            <p:nvPr/>
          </p:nvSpPr>
          <p:spPr>
            <a:xfrm>
              <a:off x="6542786" y="0"/>
              <a:ext cx="2242956" cy="350011"/>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3"/>
            <p:cNvSpPr/>
            <p:nvPr/>
          </p:nvSpPr>
          <p:spPr>
            <a:xfrm rot="10800000" flipH="1">
              <a:off x="-1" y="3823238"/>
              <a:ext cx="3777462" cy="1364799"/>
            </a:xfrm>
            <a:custGeom>
              <a:avLst/>
              <a:gdLst/>
              <a:ahLst/>
              <a:cxnLst/>
              <a:rect l="l" t="t" r="r" b="b"/>
              <a:pathLst>
                <a:path w="61918" h="22371" extrusionOk="0">
                  <a:moveTo>
                    <a:pt x="1" y="0"/>
                  </a:moveTo>
                  <a:lnTo>
                    <a:pt x="1" y="19582"/>
                  </a:lnTo>
                  <a:cubicBezTo>
                    <a:pt x="2348" y="19298"/>
                    <a:pt x="4561" y="19170"/>
                    <a:pt x="6829" y="19170"/>
                  </a:cubicBezTo>
                  <a:cubicBezTo>
                    <a:pt x="14097" y="19170"/>
                    <a:pt x="21932" y="20484"/>
                    <a:pt x="36559" y="22179"/>
                  </a:cubicBezTo>
                  <a:cubicBezTo>
                    <a:pt x="37673" y="22308"/>
                    <a:pt x="38754" y="22370"/>
                    <a:pt x="39802" y="22370"/>
                  </a:cubicBezTo>
                  <a:cubicBezTo>
                    <a:pt x="52890" y="22370"/>
                    <a:pt x="60749" y="12589"/>
                    <a:pt x="619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5" name="Google Shape;115;p23"/>
          <p:cNvSpPr txBox="1">
            <a:spLocks noGrp="1"/>
          </p:cNvSpPr>
          <p:nvPr>
            <p:ph type="title"/>
          </p:nvPr>
        </p:nvSpPr>
        <p:spPr>
          <a:xfrm>
            <a:off x="713850" y="445025"/>
            <a:ext cx="67893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16" name="Google Shape;116;p23"/>
          <p:cNvSpPr txBox="1">
            <a:spLocks noGrp="1"/>
          </p:cNvSpPr>
          <p:nvPr>
            <p:ph type="subTitle" idx="1"/>
          </p:nvPr>
        </p:nvSpPr>
        <p:spPr>
          <a:xfrm>
            <a:off x="5361600" y="1605900"/>
            <a:ext cx="3068400" cy="19317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b="0" i="0">
                <a:latin typeface="Arial"/>
                <a:ea typeface="Arial"/>
                <a:cs typeface="Arial"/>
                <a:sym typeface="Aria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480550"/>
            <a:ext cx="8114400" cy="24459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7">
  <p:cSld name="CAPTION_ONLY">
    <p:spTree>
      <p:nvGrpSpPr>
        <p:cNvPr id="1" name="Shape 121"/>
        <p:cNvGrpSpPr/>
        <p:nvPr/>
      </p:nvGrpSpPr>
      <p:grpSpPr>
        <a:xfrm>
          <a:off x="0" y="0"/>
          <a:ext cx="0" cy="0"/>
          <a:chOff x="0" y="0"/>
          <a:chExt cx="0" cy="0"/>
        </a:xfrm>
      </p:grpSpPr>
      <p:grpSp>
        <p:nvGrpSpPr>
          <p:cNvPr id="122" name="Google Shape;122;p25"/>
          <p:cNvGrpSpPr/>
          <p:nvPr/>
        </p:nvGrpSpPr>
        <p:grpSpPr>
          <a:xfrm>
            <a:off x="-131333" y="-56328"/>
            <a:ext cx="9296583" cy="2290182"/>
            <a:chOff x="-131333" y="-56328"/>
            <a:chExt cx="9296583" cy="2290182"/>
          </a:xfrm>
        </p:grpSpPr>
        <p:sp>
          <p:nvSpPr>
            <p:cNvPr id="123" name="Google Shape;123;p25"/>
            <p:cNvSpPr/>
            <p:nvPr/>
          </p:nvSpPr>
          <p:spPr>
            <a:xfrm rot="10800000" flipH="1">
              <a:off x="7304900" y="0"/>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25"/>
            <p:cNvSpPr/>
            <p:nvPr/>
          </p:nvSpPr>
          <p:spPr>
            <a:xfrm rot="5400000">
              <a:off x="-358509" y="170848"/>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25"/>
        <p:cNvGrpSpPr/>
        <p:nvPr/>
      </p:nvGrpSpPr>
      <p:grpSpPr>
        <a:xfrm>
          <a:off x="0" y="0"/>
          <a:ext cx="0" cy="0"/>
          <a:chOff x="0" y="0"/>
          <a:chExt cx="0" cy="0"/>
        </a:xfrm>
      </p:grpSpPr>
      <p:grpSp>
        <p:nvGrpSpPr>
          <p:cNvPr id="126" name="Google Shape;126;p26"/>
          <p:cNvGrpSpPr/>
          <p:nvPr/>
        </p:nvGrpSpPr>
        <p:grpSpPr>
          <a:xfrm rot="10800000" flipH="1">
            <a:off x="-30" y="192978"/>
            <a:ext cx="9186529" cy="5028462"/>
            <a:chOff x="-74390" y="-43"/>
            <a:chExt cx="9186529" cy="5028462"/>
          </a:xfrm>
        </p:grpSpPr>
        <p:sp>
          <p:nvSpPr>
            <p:cNvPr id="127" name="Google Shape;127;p26"/>
            <p:cNvSpPr/>
            <p:nvPr/>
          </p:nvSpPr>
          <p:spPr>
            <a:xfrm rot="10800000">
              <a:off x="-74390" y="-31"/>
              <a:ext cx="9026004" cy="3606773"/>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26"/>
            <p:cNvSpPr/>
            <p:nvPr/>
          </p:nvSpPr>
          <p:spPr>
            <a:xfrm rot="10800000">
              <a:off x="6602782" y="-43"/>
              <a:ext cx="2509357" cy="2228579"/>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26"/>
            <p:cNvSpPr/>
            <p:nvPr/>
          </p:nvSpPr>
          <p:spPr>
            <a:xfrm rot="10800000">
              <a:off x="5075688" y="4678722"/>
              <a:ext cx="416321" cy="349697"/>
            </a:xfrm>
            <a:custGeom>
              <a:avLst/>
              <a:gdLst/>
              <a:ahLst/>
              <a:cxnLst/>
              <a:rect l="l" t="t" r="r" b="b"/>
              <a:pathLst>
                <a:path w="4168" h="3501" extrusionOk="0">
                  <a:moveTo>
                    <a:pt x="0" y="0"/>
                  </a:moveTo>
                  <a:lnTo>
                    <a:pt x="2379" y="3501"/>
                  </a:lnTo>
                  <a:lnTo>
                    <a:pt x="4168" y="837"/>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26"/>
            <p:cNvSpPr/>
            <p:nvPr/>
          </p:nvSpPr>
          <p:spPr>
            <a:xfrm rot="10800000">
              <a:off x="7731131" y="1176835"/>
              <a:ext cx="279478" cy="257703"/>
            </a:xfrm>
            <a:custGeom>
              <a:avLst/>
              <a:gdLst/>
              <a:ahLst/>
              <a:cxnLst/>
              <a:rect l="l" t="t" r="r" b="b"/>
              <a:pathLst>
                <a:path w="2798" h="2580" extrusionOk="0">
                  <a:moveTo>
                    <a:pt x="1402" y="0"/>
                  </a:moveTo>
                  <a:lnTo>
                    <a:pt x="1" y="2579"/>
                  </a:lnTo>
                  <a:lnTo>
                    <a:pt x="2797" y="1722"/>
                  </a:lnTo>
                  <a:lnTo>
                    <a:pt x="140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1" name="Google Shape;131;p26"/>
          <p:cNvSpPr txBox="1">
            <a:spLocks noGrp="1"/>
          </p:cNvSpPr>
          <p:nvPr>
            <p:ph type="title" hasCustomPrompt="1"/>
          </p:nvPr>
        </p:nvSpPr>
        <p:spPr>
          <a:xfrm>
            <a:off x="1120150" y="1106125"/>
            <a:ext cx="6903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7200"/>
              <a:buNone/>
              <a:defRPr sz="72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32" name="Google Shape;132;p26"/>
          <p:cNvSpPr txBox="1">
            <a:spLocks noGrp="1"/>
          </p:cNvSpPr>
          <p:nvPr>
            <p:ph type="body" idx="1"/>
          </p:nvPr>
        </p:nvSpPr>
        <p:spPr>
          <a:xfrm>
            <a:off x="2861375" y="3124175"/>
            <a:ext cx="3421200" cy="581100"/>
          </a:xfrm>
          <a:prstGeom prst="rect">
            <a:avLst/>
          </a:prstGeom>
          <a:noFill/>
          <a:ln>
            <a:noFill/>
          </a:ln>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SzPts val="1800"/>
              <a:buChar char="●"/>
              <a:defRPr sz="1600" b="0" i="0">
                <a:latin typeface="Arial"/>
                <a:ea typeface="Arial"/>
                <a:cs typeface="Arial"/>
                <a:sym typeface="Arial"/>
              </a:defRPr>
            </a:lvl1pPr>
            <a:lvl2pPr marL="914400" lvl="1" indent="-342900" algn="ctr" rtl="0">
              <a:lnSpc>
                <a:spcPct val="100000"/>
              </a:lnSpc>
              <a:spcBef>
                <a:spcPts val="1600"/>
              </a:spcBef>
              <a:spcAft>
                <a:spcPts val="0"/>
              </a:spcAft>
              <a:buSzPts val="1800"/>
              <a:buChar char="○"/>
              <a:defRPr sz="1800"/>
            </a:lvl2pPr>
            <a:lvl3pPr marL="1371600" lvl="2" indent="-342900" algn="ctr" rtl="0">
              <a:lnSpc>
                <a:spcPct val="100000"/>
              </a:lnSpc>
              <a:spcBef>
                <a:spcPts val="1600"/>
              </a:spcBef>
              <a:spcAft>
                <a:spcPts val="0"/>
              </a:spcAft>
              <a:buSzPts val="1800"/>
              <a:buChar char="■"/>
              <a:defRPr sz="1800"/>
            </a:lvl3pPr>
            <a:lvl4pPr marL="1828800" lvl="3" indent="-342900" algn="ctr" rtl="0">
              <a:lnSpc>
                <a:spcPct val="100000"/>
              </a:lnSpc>
              <a:spcBef>
                <a:spcPts val="1600"/>
              </a:spcBef>
              <a:spcAft>
                <a:spcPts val="0"/>
              </a:spcAft>
              <a:buSzPts val="1800"/>
              <a:buChar char="●"/>
              <a:defRPr sz="1800"/>
            </a:lvl4pPr>
            <a:lvl5pPr marL="2286000" lvl="4" indent="-342900" algn="ctr" rtl="0">
              <a:lnSpc>
                <a:spcPct val="100000"/>
              </a:lnSpc>
              <a:spcBef>
                <a:spcPts val="1600"/>
              </a:spcBef>
              <a:spcAft>
                <a:spcPts val="0"/>
              </a:spcAft>
              <a:buSzPts val="1800"/>
              <a:buChar char="○"/>
              <a:defRPr sz="1800"/>
            </a:lvl5pPr>
            <a:lvl6pPr marL="2743200" lvl="5" indent="-342900" algn="ctr" rtl="0">
              <a:lnSpc>
                <a:spcPct val="100000"/>
              </a:lnSpc>
              <a:spcBef>
                <a:spcPts val="1600"/>
              </a:spcBef>
              <a:spcAft>
                <a:spcPts val="0"/>
              </a:spcAft>
              <a:buSzPts val="1800"/>
              <a:buChar char="■"/>
              <a:defRPr sz="1800"/>
            </a:lvl6pPr>
            <a:lvl7pPr marL="3200400" lvl="6" indent="-342900" algn="ctr" rtl="0">
              <a:lnSpc>
                <a:spcPct val="100000"/>
              </a:lnSpc>
              <a:spcBef>
                <a:spcPts val="1600"/>
              </a:spcBef>
              <a:spcAft>
                <a:spcPts val="0"/>
              </a:spcAft>
              <a:buSzPts val="1800"/>
              <a:buChar char="●"/>
              <a:defRPr sz="1800"/>
            </a:lvl7pPr>
            <a:lvl8pPr marL="3657600" lvl="7" indent="-342900" algn="ctr" rtl="0">
              <a:lnSpc>
                <a:spcPct val="100000"/>
              </a:lnSpc>
              <a:spcBef>
                <a:spcPts val="1600"/>
              </a:spcBef>
              <a:spcAft>
                <a:spcPts val="0"/>
              </a:spcAft>
              <a:buSzPts val="1800"/>
              <a:buChar char="○"/>
              <a:defRPr sz="1800"/>
            </a:lvl8pPr>
            <a:lvl9pPr marL="4114800" lvl="8" indent="-342900" algn="ctr" rtl="0">
              <a:lnSpc>
                <a:spcPct val="100000"/>
              </a:lnSpc>
              <a:spcBef>
                <a:spcPts val="1600"/>
              </a:spcBef>
              <a:spcAft>
                <a:spcPts val="1600"/>
              </a:spcAft>
              <a:buSzPts val="1800"/>
              <a:buChar char="■"/>
              <a:defRPr sz="1800"/>
            </a:lvl9pPr>
          </a:lstStyle>
          <a:p>
            <a:endParaRPr/>
          </a:p>
        </p:txBody>
      </p:sp>
      <p:sp>
        <p:nvSpPr>
          <p:cNvPr id="133" name="Google Shape;133;p26"/>
          <p:cNvSpPr/>
          <p:nvPr/>
        </p:nvSpPr>
        <p:spPr>
          <a:xfrm>
            <a:off x="524811" y="177571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4"/>
        <p:cNvGrpSpPr/>
        <p:nvPr/>
      </p:nvGrpSpPr>
      <p:grpSpPr>
        <a:xfrm>
          <a:off x="0" y="0"/>
          <a:ext cx="0" cy="0"/>
          <a:chOff x="0" y="0"/>
          <a:chExt cx="0" cy="0"/>
        </a:xfrm>
      </p:grpSpPr>
      <p:sp>
        <p:nvSpPr>
          <p:cNvPr id="135" name="Google Shape;135;p27"/>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6" name="Google Shape;136;p27"/>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b="0" i="0">
                <a:latin typeface="Arial"/>
                <a:ea typeface="Arial"/>
                <a:cs typeface="Arial"/>
                <a:sym typeface="Arial"/>
              </a:defRPr>
            </a:lvl1pPr>
            <a:lvl2pPr marL="914400" lvl="1" indent="-342900" algn="l" rtl="0">
              <a:lnSpc>
                <a:spcPct val="100000"/>
              </a:lnSpc>
              <a:spcBef>
                <a:spcPts val="1600"/>
              </a:spcBef>
              <a:spcAft>
                <a:spcPts val="0"/>
              </a:spcAft>
              <a:buClr>
                <a:schemeClr val="dk1"/>
              </a:buClr>
              <a:buSzPts val="1800"/>
              <a:buChar char="○"/>
              <a:defRPr/>
            </a:lvl2pPr>
            <a:lvl3pPr marL="1371600" lvl="2" indent="-342900" algn="l" rtl="0">
              <a:lnSpc>
                <a:spcPct val="100000"/>
              </a:lnSpc>
              <a:spcBef>
                <a:spcPts val="1600"/>
              </a:spcBef>
              <a:spcAft>
                <a:spcPts val="0"/>
              </a:spcAft>
              <a:buClr>
                <a:schemeClr val="dk1"/>
              </a:buClr>
              <a:buSzPts val="1800"/>
              <a:buChar char="■"/>
              <a:defRPr/>
            </a:lvl3pPr>
            <a:lvl4pPr marL="1828800" lvl="3" indent="-342900" algn="l" rtl="0">
              <a:lnSpc>
                <a:spcPct val="100000"/>
              </a:lnSpc>
              <a:spcBef>
                <a:spcPts val="1600"/>
              </a:spcBef>
              <a:spcAft>
                <a:spcPts val="0"/>
              </a:spcAft>
              <a:buClr>
                <a:schemeClr val="dk1"/>
              </a:buClr>
              <a:buSzPts val="1800"/>
              <a:buChar char="●"/>
              <a:defRPr/>
            </a:lvl4pPr>
            <a:lvl5pPr marL="2286000" lvl="4" indent="-342900" algn="l" rtl="0">
              <a:lnSpc>
                <a:spcPct val="100000"/>
              </a:lnSpc>
              <a:spcBef>
                <a:spcPts val="1600"/>
              </a:spcBef>
              <a:spcAft>
                <a:spcPts val="0"/>
              </a:spcAft>
              <a:buClr>
                <a:schemeClr val="dk1"/>
              </a:buClr>
              <a:buSzPts val="1800"/>
              <a:buChar char="○"/>
              <a:defRPr/>
            </a:lvl5pPr>
            <a:lvl6pPr marL="2743200" lvl="5" indent="-342900" algn="l" rtl="0">
              <a:lnSpc>
                <a:spcPct val="100000"/>
              </a:lnSpc>
              <a:spcBef>
                <a:spcPts val="1600"/>
              </a:spcBef>
              <a:spcAft>
                <a:spcPts val="0"/>
              </a:spcAft>
              <a:buClr>
                <a:schemeClr val="dk1"/>
              </a:buClr>
              <a:buSzPts val="1800"/>
              <a:buChar char="■"/>
              <a:defRPr/>
            </a:lvl6pPr>
            <a:lvl7pPr marL="3200400" lvl="6" indent="-342900" algn="l" rtl="0">
              <a:lnSpc>
                <a:spcPct val="100000"/>
              </a:lnSpc>
              <a:spcBef>
                <a:spcPts val="1600"/>
              </a:spcBef>
              <a:spcAft>
                <a:spcPts val="0"/>
              </a:spcAft>
              <a:buClr>
                <a:schemeClr val="dk1"/>
              </a:buClr>
              <a:buSzPts val="1800"/>
              <a:buChar char="●"/>
              <a:defRPr/>
            </a:lvl7pPr>
            <a:lvl8pPr marL="3657600" lvl="7" indent="-342900" algn="l" rtl="0">
              <a:lnSpc>
                <a:spcPct val="100000"/>
              </a:lnSpc>
              <a:spcBef>
                <a:spcPts val="1600"/>
              </a:spcBef>
              <a:spcAft>
                <a:spcPts val="0"/>
              </a:spcAft>
              <a:buClr>
                <a:schemeClr val="dk1"/>
              </a:buClr>
              <a:buSzPts val="1800"/>
              <a:buChar char="○"/>
              <a:defRPr/>
            </a:lvl8pPr>
            <a:lvl9pPr marL="4114800" lvl="8" indent="-342900" algn="l" rtl="0">
              <a:lnSpc>
                <a:spcPct val="100000"/>
              </a:lnSpc>
              <a:spcBef>
                <a:spcPts val="1600"/>
              </a:spcBef>
              <a:spcAft>
                <a:spcPts val="1600"/>
              </a:spcAft>
              <a:buClr>
                <a:schemeClr val="dk1"/>
              </a:buClr>
              <a:buSzPts val="1800"/>
              <a:buChar char="■"/>
              <a:defRPr/>
            </a:lvl9pPr>
          </a:lstStyle>
          <a:p>
            <a:endParaRPr/>
          </a:p>
        </p:txBody>
      </p:sp>
      <p:sp>
        <p:nvSpPr>
          <p:cNvPr id="137" name="Google Shape;137;p2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8" name="Google Shape;138;p2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9" name="Google Shape;139;p2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0"/>
        <p:cNvGrpSpPr/>
        <p:nvPr/>
      </p:nvGrpSpPr>
      <p:grpSpPr>
        <a:xfrm>
          <a:off x="0" y="0"/>
          <a:ext cx="0" cy="0"/>
          <a:chOff x="0" y="0"/>
          <a:chExt cx="0" cy="0"/>
        </a:xfrm>
      </p:grpSpPr>
      <p:grpSp>
        <p:nvGrpSpPr>
          <p:cNvPr id="141" name="Google Shape;141;p28"/>
          <p:cNvGrpSpPr/>
          <p:nvPr/>
        </p:nvGrpSpPr>
        <p:grpSpPr>
          <a:xfrm>
            <a:off x="0" y="-2"/>
            <a:ext cx="11885298" cy="5214361"/>
            <a:chOff x="0" y="-2"/>
            <a:chExt cx="11885298" cy="5214361"/>
          </a:xfrm>
        </p:grpSpPr>
        <p:sp>
          <p:nvSpPr>
            <p:cNvPr id="142" name="Google Shape;142;p28"/>
            <p:cNvSpPr/>
            <p:nvPr/>
          </p:nvSpPr>
          <p:spPr>
            <a:xfrm rot="10800000">
              <a:off x="7353624"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28"/>
            <p:cNvSpPr/>
            <p:nvPr/>
          </p:nvSpPr>
          <p:spPr>
            <a:xfrm flipH="1">
              <a:off x="5821300" y="2791197"/>
              <a:ext cx="6063998" cy="2423161"/>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28"/>
            <p:cNvSpPr/>
            <p:nvPr/>
          </p:nvSpPr>
          <p:spPr>
            <a:xfrm flipH="1">
              <a:off x="0" y="3871925"/>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5" name="Google Shape;145;p28"/>
          <p:cNvSpPr txBox="1">
            <a:spLocks noGrp="1"/>
          </p:cNvSpPr>
          <p:nvPr>
            <p:ph type="title"/>
          </p:nvPr>
        </p:nvSpPr>
        <p:spPr>
          <a:xfrm>
            <a:off x="713850" y="445025"/>
            <a:ext cx="78870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6" name="Google Shape;146;p28"/>
          <p:cNvSpPr txBox="1">
            <a:spLocks noGrp="1"/>
          </p:cNvSpPr>
          <p:nvPr>
            <p:ph type="title" idx="2"/>
          </p:nvPr>
        </p:nvSpPr>
        <p:spPr>
          <a:xfrm>
            <a:off x="1290588" y="2694550"/>
            <a:ext cx="2909700" cy="787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7" name="Google Shape;147;p28"/>
          <p:cNvSpPr txBox="1">
            <a:spLocks noGrp="1"/>
          </p:cNvSpPr>
          <p:nvPr>
            <p:ph type="subTitle" idx="1"/>
          </p:nvPr>
        </p:nvSpPr>
        <p:spPr>
          <a:xfrm>
            <a:off x="1290588" y="3481750"/>
            <a:ext cx="2909700" cy="78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b="0" i="0">
                <a:latin typeface="Arial"/>
                <a:ea typeface="Arial"/>
                <a:cs typeface="Arial"/>
                <a:sym typeface="Aria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8" name="Google Shape;148;p28"/>
          <p:cNvSpPr txBox="1">
            <a:spLocks noGrp="1"/>
          </p:cNvSpPr>
          <p:nvPr>
            <p:ph type="title" idx="3"/>
          </p:nvPr>
        </p:nvSpPr>
        <p:spPr>
          <a:xfrm>
            <a:off x="4943697" y="2694550"/>
            <a:ext cx="2909700" cy="787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9" name="Google Shape;149;p28"/>
          <p:cNvSpPr txBox="1">
            <a:spLocks noGrp="1"/>
          </p:cNvSpPr>
          <p:nvPr>
            <p:ph type="subTitle" idx="4"/>
          </p:nvPr>
        </p:nvSpPr>
        <p:spPr>
          <a:xfrm>
            <a:off x="4943697" y="3481750"/>
            <a:ext cx="2909700" cy="78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b="0" i="0">
                <a:latin typeface="Arial"/>
                <a:ea typeface="Arial"/>
                <a:cs typeface="Arial"/>
                <a:sym typeface="Aria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ext 1">
  <p:cSld name="TITLE_AND_BODY_1_3_1_1">
    <p:spTree>
      <p:nvGrpSpPr>
        <p:cNvPr id="1" name="Shape 150"/>
        <p:cNvGrpSpPr/>
        <p:nvPr/>
      </p:nvGrpSpPr>
      <p:grpSpPr>
        <a:xfrm>
          <a:off x="0" y="0"/>
          <a:ext cx="0" cy="0"/>
          <a:chOff x="0" y="0"/>
          <a:chExt cx="0" cy="0"/>
        </a:xfrm>
      </p:grpSpPr>
      <p:grpSp>
        <p:nvGrpSpPr>
          <p:cNvPr id="151" name="Google Shape;151;p29"/>
          <p:cNvGrpSpPr/>
          <p:nvPr/>
        </p:nvGrpSpPr>
        <p:grpSpPr>
          <a:xfrm>
            <a:off x="-152410" y="0"/>
            <a:ext cx="9338910" cy="5221448"/>
            <a:chOff x="-152410" y="0"/>
            <a:chExt cx="9338910" cy="5221448"/>
          </a:xfrm>
        </p:grpSpPr>
        <p:sp>
          <p:nvSpPr>
            <p:cNvPr id="152" name="Google Shape;152;p29"/>
            <p:cNvSpPr/>
            <p:nvPr/>
          </p:nvSpPr>
          <p:spPr>
            <a:xfrm rot="10800000" flipH="1">
              <a:off x="-152410" y="3991667"/>
              <a:ext cx="1579980" cy="1217639"/>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3" name="Google Shape;153;p29"/>
            <p:cNvGrpSpPr/>
            <p:nvPr/>
          </p:nvGrpSpPr>
          <p:grpSpPr>
            <a:xfrm>
              <a:off x="524811" y="1775715"/>
              <a:ext cx="8661689" cy="3445733"/>
              <a:chOff x="524811" y="1775715"/>
              <a:chExt cx="8661689" cy="3445733"/>
            </a:xfrm>
          </p:grpSpPr>
          <p:sp>
            <p:nvSpPr>
              <p:cNvPr id="154" name="Google Shape;154;p29"/>
              <p:cNvSpPr/>
              <p:nvPr/>
            </p:nvSpPr>
            <p:spPr>
              <a:xfrm flipH="1">
                <a:off x="5389067" y="1848905"/>
                <a:ext cx="3797433" cy="3372543"/>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29"/>
              <p:cNvSpPr/>
              <p:nvPr/>
            </p:nvSpPr>
            <p:spPr>
              <a:xfrm>
                <a:off x="524811" y="177571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6" name="Google Shape;156;p29"/>
            <p:cNvSpPr/>
            <p:nvPr/>
          </p:nvSpPr>
          <p:spPr>
            <a:xfrm>
              <a:off x="4655007" y="0"/>
              <a:ext cx="4130762" cy="644602"/>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7" name="Google Shape;157;p29"/>
          <p:cNvSpPr txBox="1">
            <a:spLocks noGrp="1"/>
          </p:cNvSpPr>
          <p:nvPr>
            <p:ph type="subTitle" idx="1"/>
          </p:nvPr>
        </p:nvSpPr>
        <p:spPr>
          <a:xfrm>
            <a:off x="713850" y="2553750"/>
            <a:ext cx="1284000" cy="8340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800"/>
              <a:buNone/>
              <a:defRPr sz="1800">
                <a:latin typeface="Black Han Sans"/>
                <a:ea typeface="Black Han Sans"/>
                <a:cs typeface="Black Han Sans"/>
                <a:sym typeface="Black Han Sans"/>
              </a:defRPr>
            </a:lvl1pPr>
            <a:lvl2pPr lvl="1" algn="l" rtl="0">
              <a:lnSpc>
                <a:spcPct val="100000"/>
              </a:lnSpc>
              <a:spcBef>
                <a:spcPts val="0"/>
              </a:spcBef>
              <a:spcAft>
                <a:spcPts val="0"/>
              </a:spcAft>
              <a:buSzPts val="2100"/>
              <a:buNone/>
              <a:defRPr sz="2100"/>
            </a:lvl2pPr>
            <a:lvl3pPr lvl="2" algn="l" rtl="0">
              <a:lnSpc>
                <a:spcPct val="100000"/>
              </a:lnSpc>
              <a:spcBef>
                <a:spcPts val="0"/>
              </a:spcBef>
              <a:spcAft>
                <a:spcPts val="0"/>
              </a:spcAft>
              <a:buSzPts val="2100"/>
              <a:buNone/>
              <a:defRPr sz="2100"/>
            </a:lvl3pPr>
            <a:lvl4pPr lvl="3" algn="l" rtl="0">
              <a:lnSpc>
                <a:spcPct val="100000"/>
              </a:lnSpc>
              <a:spcBef>
                <a:spcPts val="0"/>
              </a:spcBef>
              <a:spcAft>
                <a:spcPts val="0"/>
              </a:spcAft>
              <a:buSzPts val="2100"/>
              <a:buNone/>
              <a:defRPr sz="2100"/>
            </a:lvl4pPr>
            <a:lvl5pPr lvl="4" algn="l" rtl="0">
              <a:lnSpc>
                <a:spcPct val="100000"/>
              </a:lnSpc>
              <a:spcBef>
                <a:spcPts val="0"/>
              </a:spcBef>
              <a:spcAft>
                <a:spcPts val="0"/>
              </a:spcAft>
              <a:buSzPts val="2100"/>
              <a:buNone/>
              <a:defRPr sz="2100"/>
            </a:lvl5pPr>
            <a:lvl6pPr lvl="5" algn="l" rtl="0">
              <a:lnSpc>
                <a:spcPct val="100000"/>
              </a:lnSpc>
              <a:spcBef>
                <a:spcPts val="0"/>
              </a:spcBef>
              <a:spcAft>
                <a:spcPts val="0"/>
              </a:spcAft>
              <a:buSzPts val="2100"/>
              <a:buNone/>
              <a:defRPr sz="2100"/>
            </a:lvl6pPr>
            <a:lvl7pPr lvl="6" algn="l" rtl="0">
              <a:lnSpc>
                <a:spcPct val="100000"/>
              </a:lnSpc>
              <a:spcBef>
                <a:spcPts val="0"/>
              </a:spcBef>
              <a:spcAft>
                <a:spcPts val="0"/>
              </a:spcAft>
              <a:buSzPts val="2100"/>
              <a:buNone/>
              <a:defRPr sz="2100"/>
            </a:lvl7pPr>
            <a:lvl8pPr lvl="7" algn="l" rtl="0">
              <a:lnSpc>
                <a:spcPct val="100000"/>
              </a:lnSpc>
              <a:spcBef>
                <a:spcPts val="0"/>
              </a:spcBef>
              <a:spcAft>
                <a:spcPts val="0"/>
              </a:spcAft>
              <a:buSzPts val="2100"/>
              <a:buNone/>
              <a:defRPr sz="2100"/>
            </a:lvl8pPr>
            <a:lvl9pPr lvl="8" algn="l" rtl="0">
              <a:lnSpc>
                <a:spcPct val="100000"/>
              </a:lnSpc>
              <a:spcBef>
                <a:spcPts val="0"/>
              </a:spcBef>
              <a:spcAft>
                <a:spcPts val="0"/>
              </a:spcAft>
              <a:buSzPts val="2100"/>
              <a:buNone/>
              <a:defRPr sz="2100"/>
            </a:lvl9pPr>
          </a:lstStyle>
          <a:p>
            <a:endParaRPr/>
          </a:p>
        </p:txBody>
      </p:sp>
      <p:sp>
        <p:nvSpPr>
          <p:cNvPr id="158" name="Google Shape;158;p29"/>
          <p:cNvSpPr txBox="1">
            <a:spLocks noGrp="1"/>
          </p:cNvSpPr>
          <p:nvPr>
            <p:ph type="body" idx="2"/>
          </p:nvPr>
        </p:nvSpPr>
        <p:spPr>
          <a:xfrm>
            <a:off x="713850" y="3387750"/>
            <a:ext cx="3160800" cy="10872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Char char="●"/>
              <a:defRPr sz="1600" b="0" i="0">
                <a:latin typeface="Arial"/>
                <a:ea typeface="Arial"/>
                <a:cs typeface="Arial"/>
                <a:sym typeface="Arial"/>
              </a:defRPr>
            </a:lvl1pPr>
            <a:lvl2pPr marL="914400" lvl="1" indent="-317500" algn="l" rtl="0">
              <a:lnSpc>
                <a:spcPct val="100000"/>
              </a:lnSpc>
              <a:spcBef>
                <a:spcPts val="1600"/>
              </a:spcBef>
              <a:spcAft>
                <a:spcPts val="0"/>
              </a:spcAft>
              <a:buSzPts val="1400"/>
              <a:buChar char="○"/>
              <a:defRPr/>
            </a:lvl2pPr>
            <a:lvl3pPr marL="1371600" lvl="2" indent="-317500" algn="l" rtl="0">
              <a:lnSpc>
                <a:spcPct val="100000"/>
              </a:lnSpc>
              <a:spcBef>
                <a:spcPts val="1600"/>
              </a:spcBef>
              <a:spcAft>
                <a:spcPts val="0"/>
              </a:spcAft>
              <a:buSzPts val="1400"/>
              <a:buChar char="■"/>
              <a:defRPr/>
            </a:lvl3pPr>
            <a:lvl4pPr marL="1828800" lvl="3" indent="-317500" algn="l" rtl="0">
              <a:lnSpc>
                <a:spcPct val="100000"/>
              </a:lnSpc>
              <a:spcBef>
                <a:spcPts val="1600"/>
              </a:spcBef>
              <a:spcAft>
                <a:spcPts val="0"/>
              </a:spcAft>
              <a:buSzPts val="1400"/>
              <a:buChar char="●"/>
              <a:defRPr/>
            </a:lvl4pPr>
            <a:lvl5pPr marL="2286000" lvl="4" indent="-317500" algn="l" rtl="0">
              <a:lnSpc>
                <a:spcPct val="100000"/>
              </a:lnSpc>
              <a:spcBef>
                <a:spcPts val="1600"/>
              </a:spcBef>
              <a:spcAft>
                <a:spcPts val="0"/>
              </a:spcAft>
              <a:buSzPts val="1400"/>
              <a:buChar char="○"/>
              <a:defRPr/>
            </a:lvl5pPr>
            <a:lvl6pPr marL="2743200" lvl="5" indent="-317500" algn="l" rtl="0">
              <a:lnSpc>
                <a:spcPct val="100000"/>
              </a:lnSpc>
              <a:spcBef>
                <a:spcPts val="1600"/>
              </a:spcBef>
              <a:spcAft>
                <a:spcPts val="0"/>
              </a:spcAft>
              <a:buSzPts val="1400"/>
              <a:buChar char="■"/>
              <a:defRPr/>
            </a:lvl6pPr>
            <a:lvl7pPr marL="3200400" lvl="6" indent="-317500" algn="l" rtl="0">
              <a:lnSpc>
                <a:spcPct val="100000"/>
              </a:lnSpc>
              <a:spcBef>
                <a:spcPts val="1600"/>
              </a:spcBef>
              <a:spcAft>
                <a:spcPts val="0"/>
              </a:spcAft>
              <a:buSzPts val="1400"/>
              <a:buChar char="●"/>
              <a:defRPr/>
            </a:lvl7pPr>
            <a:lvl8pPr marL="3657600" lvl="7" indent="-317500" algn="l" rtl="0">
              <a:lnSpc>
                <a:spcPct val="100000"/>
              </a:lnSpc>
              <a:spcBef>
                <a:spcPts val="1600"/>
              </a:spcBef>
              <a:spcAft>
                <a:spcPts val="0"/>
              </a:spcAft>
              <a:buSzPts val="1400"/>
              <a:buChar char="○"/>
              <a:defRPr/>
            </a:lvl8pPr>
            <a:lvl9pPr marL="4114800" lvl="8" indent="-317500" algn="l" rtl="0">
              <a:lnSpc>
                <a:spcPct val="100000"/>
              </a:lnSpc>
              <a:spcBef>
                <a:spcPts val="1600"/>
              </a:spcBef>
              <a:spcAft>
                <a:spcPts val="1600"/>
              </a:spcAft>
              <a:buSzPts val="1400"/>
              <a:buChar char="■"/>
              <a:defRPr/>
            </a:lvl9pPr>
          </a:lstStyle>
          <a:p>
            <a:endParaRPr/>
          </a:p>
        </p:txBody>
      </p:sp>
      <p:sp>
        <p:nvSpPr>
          <p:cNvPr id="159" name="Google Shape;159;p29"/>
          <p:cNvSpPr txBox="1">
            <a:spLocks noGrp="1"/>
          </p:cNvSpPr>
          <p:nvPr>
            <p:ph type="title"/>
          </p:nvPr>
        </p:nvSpPr>
        <p:spPr>
          <a:xfrm>
            <a:off x="713850" y="445025"/>
            <a:ext cx="67893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0"/>
        <p:cNvGrpSpPr/>
        <p:nvPr/>
      </p:nvGrpSpPr>
      <p:grpSpPr>
        <a:xfrm>
          <a:off x="0" y="0"/>
          <a:ext cx="0" cy="0"/>
          <a:chOff x="0" y="0"/>
          <a:chExt cx="0" cy="0"/>
        </a:xfrm>
      </p:grpSpPr>
      <p:grpSp>
        <p:nvGrpSpPr>
          <p:cNvPr id="161" name="Google Shape;161;p30"/>
          <p:cNvGrpSpPr/>
          <p:nvPr/>
        </p:nvGrpSpPr>
        <p:grpSpPr>
          <a:xfrm>
            <a:off x="0" y="0"/>
            <a:ext cx="2890022" cy="2725961"/>
            <a:chOff x="0" y="0"/>
            <a:chExt cx="2890022" cy="2725961"/>
          </a:xfrm>
        </p:grpSpPr>
        <p:sp>
          <p:nvSpPr>
            <p:cNvPr id="162" name="Google Shape;162;p30"/>
            <p:cNvSpPr/>
            <p:nvPr/>
          </p:nvSpPr>
          <p:spPr>
            <a:xfrm flipH="1">
              <a:off x="0" y="0"/>
              <a:ext cx="2890022" cy="2725961"/>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0"/>
            <p:cNvSpPr/>
            <p:nvPr/>
          </p:nvSpPr>
          <p:spPr>
            <a:xfrm rot="-5400000">
              <a:off x="343011" y="187946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4" name="Google Shape;164;p30"/>
          <p:cNvSpPr txBox="1">
            <a:spLocks noGrp="1"/>
          </p:cNvSpPr>
          <p:nvPr>
            <p:ph type="title"/>
          </p:nvPr>
        </p:nvSpPr>
        <p:spPr>
          <a:xfrm>
            <a:off x="713850" y="445025"/>
            <a:ext cx="67893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5"/>
        <p:cNvGrpSpPr/>
        <p:nvPr/>
      </p:nvGrpSpPr>
      <p:grpSpPr>
        <a:xfrm>
          <a:off x="0" y="0"/>
          <a:ext cx="0" cy="0"/>
          <a:chOff x="0" y="0"/>
          <a:chExt cx="0" cy="0"/>
        </a:xfrm>
      </p:grpSpPr>
      <p:grpSp>
        <p:nvGrpSpPr>
          <p:cNvPr id="166" name="Google Shape;166;p31"/>
          <p:cNvGrpSpPr/>
          <p:nvPr/>
        </p:nvGrpSpPr>
        <p:grpSpPr>
          <a:xfrm>
            <a:off x="-2884700" y="-2"/>
            <a:ext cx="15074723" cy="5171853"/>
            <a:chOff x="-2884700" y="-2"/>
            <a:chExt cx="15074723" cy="5171853"/>
          </a:xfrm>
        </p:grpSpPr>
        <p:sp>
          <p:nvSpPr>
            <p:cNvPr id="167" name="Google Shape;167;p31"/>
            <p:cNvSpPr/>
            <p:nvPr/>
          </p:nvSpPr>
          <p:spPr>
            <a:xfrm>
              <a:off x="-980225" y="186175"/>
              <a:ext cx="4499400" cy="44994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8" name="Google Shape;168;p31"/>
            <p:cNvGrpSpPr/>
            <p:nvPr/>
          </p:nvGrpSpPr>
          <p:grpSpPr>
            <a:xfrm>
              <a:off x="-2884700" y="-2"/>
              <a:ext cx="15074723" cy="5171853"/>
              <a:chOff x="-2884700" y="-2"/>
              <a:chExt cx="15074723" cy="5171853"/>
            </a:xfrm>
          </p:grpSpPr>
          <p:sp>
            <p:nvSpPr>
              <p:cNvPr id="169" name="Google Shape;169;p31"/>
              <p:cNvSpPr/>
              <p:nvPr/>
            </p:nvSpPr>
            <p:spPr>
              <a:xfrm>
                <a:off x="6126025" y="2748689"/>
                <a:ext cx="6063998" cy="2423161"/>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31"/>
              <p:cNvSpPr/>
              <p:nvPr/>
            </p:nvSpPr>
            <p:spPr>
              <a:xfrm rot="10800000">
                <a:off x="7503141"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31"/>
              <p:cNvSpPr/>
              <p:nvPr/>
            </p:nvSpPr>
            <p:spPr>
              <a:xfrm flipH="1">
                <a:off x="-2884700" y="2748689"/>
                <a:ext cx="6063998" cy="2423161"/>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31"/>
              <p:cNvSpPr/>
              <p:nvPr/>
            </p:nvSpPr>
            <p:spPr>
              <a:xfrm rot="10800000" flipH="1">
                <a:off x="-488001"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3" name="Google Shape;173;p31"/>
            <p:cNvSpPr/>
            <p:nvPr/>
          </p:nvSpPr>
          <p:spPr>
            <a:xfrm rot="5470684">
              <a:off x="7513653" y="180466"/>
              <a:ext cx="209940" cy="225978"/>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31"/>
            <p:cNvSpPr/>
            <p:nvPr/>
          </p:nvSpPr>
          <p:spPr>
            <a:xfrm rot="5470737">
              <a:off x="7460032" y="4376313"/>
              <a:ext cx="369367" cy="355189"/>
            </a:xfrm>
            <a:custGeom>
              <a:avLst/>
              <a:gdLst/>
              <a:ahLst/>
              <a:cxnLst/>
              <a:rect l="l" t="t" r="r" b="b"/>
              <a:pathLst>
                <a:path w="3359" h="3230" extrusionOk="0">
                  <a:moveTo>
                    <a:pt x="3358" y="1"/>
                  </a:moveTo>
                  <a:lnTo>
                    <a:pt x="0" y="1212"/>
                  </a:lnTo>
                  <a:lnTo>
                    <a:pt x="1800" y="3229"/>
                  </a:lnTo>
                  <a:lnTo>
                    <a:pt x="3358"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31"/>
            <p:cNvSpPr/>
            <p:nvPr/>
          </p:nvSpPr>
          <p:spPr>
            <a:xfrm rot="9507153">
              <a:off x="6685145" y="1720801"/>
              <a:ext cx="219888" cy="211462"/>
            </a:xfrm>
            <a:custGeom>
              <a:avLst/>
              <a:gdLst/>
              <a:ahLst/>
              <a:cxnLst/>
              <a:rect l="l" t="t" r="r" b="b"/>
              <a:pathLst>
                <a:path w="3359" h="3230" extrusionOk="0">
                  <a:moveTo>
                    <a:pt x="3358" y="1"/>
                  </a:moveTo>
                  <a:lnTo>
                    <a:pt x="0" y="1212"/>
                  </a:lnTo>
                  <a:lnTo>
                    <a:pt x="1800" y="3229"/>
                  </a:lnTo>
                  <a:lnTo>
                    <a:pt x="335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6" name="Google Shape;176;p31"/>
          <p:cNvSpPr txBox="1">
            <a:spLocks noGrp="1"/>
          </p:cNvSpPr>
          <p:nvPr>
            <p:ph type="title"/>
          </p:nvPr>
        </p:nvSpPr>
        <p:spPr>
          <a:xfrm>
            <a:off x="713850" y="2318342"/>
            <a:ext cx="6327300" cy="11760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3600"/>
              <a:buNone/>
              <a:defRPr sz="2400"/>
            </a:lvl1pPr>
            <a:lvl2pPr lvl="1" algn="r" rtl="0">
              <a:lnSpc>
                <a:spcPct val="100000"/>
              </a:lnSpc>
              <a:spcBef>
                <a:spcPts val="0"/>
              </a:spcBef>
              <a:spcAft>
                <a:spcPts val="0"/>
              </a:spcAft>
              <a:buSzPts val="3600"/>
              <a:buNone/>
              <a:defRPr sz="3600"/>
            </a:lvl2pPr>
            <a:lvl3pPr lvl="2" algn="r" rtl="0">
              <a:lnSpc>
                <a:spcPct val="100000"/>
              </a:lnSpc>
              <a:spcBef>
                <a:spcPts val="0"/>
              </a:spcBef>
              <a:spcAft>
                <a:spcPts val="0"/>
              </a:spcAft>
              <a:buSzPts val="3600"/>
              <a:buNone/>
              <a:defRPr sz="3600"/>
            </a:lvl3pPr>
            <a:lvl4pPr lvl="3" algn="r" rtl="0">
              <a:lnSpc>
                <a:spcPct val="100000"/>
              </a:lnSpc>
              <a:spcBef>
                <a:spcPts val="0"/>
              </a:spcBef>
              <a:spcAft>
                <a:spcPts val="0"/>
              </a:spcAft>
              <a:buSzPts val="3600"/>
              <a:buNone/>
              <a:defRPr sz="3600"/>
            </a:lvl4pPr>
            <a:lvl5pPr lvl="4" algn="r" rtl="0">
              <a:lnSpc>
                <a:spcPct val="100000"/>
              </a:lnSpc>
              <a:spcBef>
                <a:spcPts val="0"/>
              </a:spcBef>
              <a:spcAft>
                <a:spcPts val="0"/>
              </a:spcAft>
              <a:buSzPts val="3600"/>
              <a:buNone/>
              <a:defRPr sz="3600"/>
            </a:lvl5pPr>
            <a:lvl6pPr lvl="5" algn="r" rtl="0">
              <a:lnSpc>
                <a:spcPct val="100000"/>
              </a:lnSpc>
              <a:spcBef>
                <a:spcPts val="0"/>
              </a:spcBef>
              <a:spcAft>
                <a:spcPts val="0"/>
              </a:spcAft>
              <a:buSzPts val="3600"/>
              <a:buNone/>
              <a:defRPr sz="3600"/>
            </a:lvl6pPr>
            <a:lvl7pPr lvl="6" algn="r" rtl="0">
              <a:lnSpc>
                <a:spcPct val="100000"/>
              </a:lnSpc>
              <a:spcBef>
                <a:spcPts val="0"/>
              </a:spcBef>
              <a:spcAft>
                <a:spcPts val="0"/>
              </a:spcAft>
              <a:buSzPts val="3600"/>
              <a:buNone/>
              <a:defRPr sz="3600"/>
            </a:lvl7pPr>
            <a:lvl8pPr lvl="7" algn="r" rtl="0">
              <a:lnSpc>
                <a:spcPct val="100000"/>
              </a:lnSpc>
              <a:spcBef>
                <a:spcPts val="0"/>
              </a:spcBef>
              <a:spcAft>
                <a:spcPts val="0"/>
              </a:spcAft>
              <a:buSzPts val="3600"/>
              <a:buNone/>
              <a:defRPr sz="3600"/>
            </a:lvl8pPr>
            <a:lvl9pPr lvl="8" algn="r" rtl="0">
              <a:lnSpc>
                <a:spcPct val="100000"/>
              </a:lnSpc>
              <a:spcBef>
                <a:spcPts val="0"/>
              </a:spcBef>
              <a:spcAft>
                <a:spcPts val="0"/>
              </a:spcAft>
              <a:buSzPts val="3600"/>
              <a:buNone/>
              <a:defRPr sz="3600"/>
            </a:lvl9pPr>
          </a:lstStyle>
          <a:p>
            <a:endParaRPr/>
          </a:p>
        </p:txBody>
      </p:sp>
      <p:sp>
        <p:nvSpPr>
          <p:cNvPr id="177" name="Google Shape;177;p31"/>
          <p:cNvSpPr txBox="1">
            <a:spLocks noGrp="1"/>
          </p:cNvSpPr>
          <p:nvPr>
            <p:ph type="title" idx="2"/>
          </p:nvPr>
        </p:nvSpPr>
        <p:spPr>
          <a:xfrm>
            <a:off x="713850" y="1491425"/>
            <a:ext cx="1907700" cy="918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9600"/>
              <a:buNone/>
              <a:defRPr sz="9600"/>
            </a:lvl1pPr>
            <a:lvl2pPr lvl="1" algn="r" rtl="0">
              <a:lnSpc>
                <a:spcPct val="100000"/>
              </a:lnSpc>
              <a:spcBef>
                <a:spcPts val="0"/>
              </a:spcBef>
              <a:spcAft>
                <a:spcPts val="0"/>
              </a:spcAft>
              <a:buSzPts val="3000"/>
              <a:buNone/>
              <a:defRPr sz="3000"/>
            </a:lvl2pPr>
            <a:lvl3pPr lvl="2" algn="r" rtl="0">
              <a:lnSpc>
                <a:spcPct val="100000"/>
              </a:lnSpc>
              <a:spcBef>
                <a:spcPts val="0"/>
              </a:spcBef>
              <a:spcAft>
                <a:spcPts val="0"/>
              </a:spcAft>
              <a:buSzPts val="3000"/>
              <a:buNone/>
              <a:defRPr sz="3000"/>
            </a:lvl3pPr>
            <a:lvl4pPr lvl="3" algn="r" rtl="0">
              <a:lnSpc>
                <a:spcPct val="100000"/>
              </a:lnSpc>
              <a:spcBef>
                <a:spcPts val="0"/>
              </a:spcBef>
              <a:spcAft>
                <a:spcPts val="0"/>
              </a:spcAft>
              <a:buSzPts val="3000"/>
              <a:buNone/>
              <a:defRPr sz="3000"/>
            </a:lvl4pPr>
            <a:lvl5pPr lvl="4" algn="r" rtl="0">
              <a:lnSpc>
                <a:spcPct val="100000"/>
              </a:lnSpc>
              <a:spcBef>
                <a:spcPts val="0"/>
              </a:spcBef>
              <a:spcAft>
                <a:spcPts val="0"/>
              </a:spcAft>
              <a:buSzPts val="3000"/>
              <a:buNone/>
              <a:defRPr sz="3000"/>
            </a:lvl5pPr>
            <a:lvl6pPr lvl="5" algn="r" rtl="0">
              <a:lnSpc>
                <a:spcPct val="100000"/>
              </a:lnSpc>
              <a:spcBef>
                <a:spcPts val="0"/>
              </a:spcBef>
              <a:spcAft>
                <a:spcPts val="0"/>
              </a:spcAft>
              <a:buSzPts val="3000"/>
              <a:buNone/>
              <a:defRPr sz="3000"/>
            </a:lvl6pPr>
            <a:lvl7pPr lvl="6" algn="r" rtl="0">
              <a:lnSpc>
                <a:spcPct val="100000"/>
              </a:lnSpc>
              <a:spcBef>
                <a:spcPts val="0"/>
              </a:spcBef>
              <a:spcAft>
                <a:spcPts val="0"/>
              </a:spcAft>
              <a:buSzPts val="3000"/>
              <a:buNone/>
              <a:defRPr sz="3000"/>
            </a:lvl7pPr>
            <a:lvl8pPr lvl="7" algn="r" rtl="0">
              <a:lnSpc>
                <a:spcPct val="100000"/>
              </a:lnSpc>
              <a:spcBef>
                <a:spcPts val="0"/>
              </a:spcBef>
              <a:spcAft>
                <a:spcPts val="0"/>
              </a:spcAft>
              <a:buSzPts val="3000"/>
              <a:buNone/>
              <a:defRPr sz="3000"/>
            </a:lvl8pPr>
            <a:lvl9pPr lvl="8" algn="r" rtl="0">
              <a:lnSpc>
                <a:spcPct val="100000"/>
              </a:lnSpc>
              <a:spcBef>
                <a:spcPts val="0"/>
              </a:spcBef>
              <a:spcAft>
                <a:spcPts val="0"/>
              </a:spcAft>
              <a:buSzPts val="3000"/>
              <a:buNone/>
              <a:defRPr sz="3000"/>
            </a:lvl9pPr>
          </a:lstStyle>
          <a:p>
            <a:endParaRPr/>
          </a:p>
        </p:txBody>
      </p:sp>
      <p:sp>
        <p:nvSpPr>
          <p:cNvPr id="178" name="Google Shape;178;p31"/>
          <p:cNvSpPr txBox="1">
            <a:spLocks noGrp="1"/>
          </p:cNvSpPr>
          <p:nvPr>
            <p:ph type="subTitle" idx="1"/>
          </p:nvPr>
        </p:nvSpPr>
        <p:spPr>
          <a:xfrm>
            <a:off x="713850" y="3193679"/>
            <a:ext cx="6420300" cy="557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800" b="0" i="0">
                <a:latin typeface="Arial"/>
                <a:ea typeface="Arial"/>
                <a:cs typeface="Arial"/>
                <a:sym typeface="Arial"/>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Four Columns">
  <p:cSld name="TITLE_AND_BODY_1">
    <p:spTree>
      <p:nvGrpSpPr>
        <p:cNvPr id="1" name="Shape 179"/>
        <p:cNvGrpSpPr/>
        <p:nvPr/>
      </p:nvGrpSpPr>
      <p:grpSpPr>
        <a:xfrm>
          <a:off x="0" y="0"/>
          <a:ext cx="0" cy="0"/>
          <a:chOff x="0" y="0"/>
          <a:chExt cx="0" cy="0"/>
        </a:xfrm>
      </p:grpSpPr>
      <p:grpSp>
        <p:nvGrpSpPr>
          <p:cNvPr id="180" name="Google Shape;180;p32"/>
          <p:cNvGrpSpPr/>
          <p:nvPr/>
        </p:nvGrpSpPr>
        <p:grpSpPr>
          <a:xfrm>
            <a:off x="-690151" y="-2"/>
            <a:ext cx="9834189" cy="5143551"/>
            <a:chOff x="-690151" y="-2"/>
            <a:chExt cx="9834189" cy="5143551"/>
          </a:xfrm>
        </p:grpSpPr>
        <p:sp>
          <p:nvSpPr>
            <p:cNvPr id="181" name="Google Shape;181;p32"/>
            <p:cNvSpPr/>
            <p:nvPr/>
          </p:nvSpPr>
          <p:spPr>
            <a:xfrm flipH="1">
              <a:off x="-68" y="2960000"/>
              <a:ext cx="3194593" cy="2183549"/>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32"/>
            <p:cNvSpPr/>
            <p:nvPr/>
          </p:nvSpPr>
          <p:spPr>
            <a:xfrm rot="10800000" flipH="1">
              <a:off x="-690151"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32"/>
            <p:cNvSpPr/>
            <p:nvPr/>
          </p:nvSpPr>
          <p:spPr>
            <a:xfrm rot="-5400000" flipH="1">
              <a:off x="7161899" y="218202"/>
              <a:ext cx="2200340" cy="1763937"/>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32"/>
            <p:cNvSpPr/>
            <p:nvPr/>
          </p:nvSpPr>
          <p:spPr>
            <a:xfrm>
              <a:off x="524811" y="177571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5" name="Google Shape;185;p32"/>
          <p:cNvSpPr txBox="1">
            <a:spLocks noGrp="1"/>
          </p:cNvSpPr>
          <p:nvPr>
            <p:ph type="title"/>
          </p:nvPr>
        </p:nvSpPr>
        <p:spPr>
          <a:xfrm>
            <a:off x="713850" y="445025"/>
            <a:ext cx="67893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6" name="Google Shape;186;p32"/>
          <p:cNvSpPr txBox="1">
            <a:spLocks noGrp="1"/>
          </p:cNvSpPr>
          <p:nvPr>
            <p:ph type="title" idx="2"/>
          </p:nvPr>
        </p:nvSpPr>
        <p:spPr>
          <a:xfrm>
            <a:off x="575963" y="2839022"/>
            <a:ext cx="2103600" cy="7872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7" name="Google Shape;187;p32"/>
          <p:cNvSpPr txBox="1">
            <a:spLocks noGrp="1"/>
          </p:cNvSpPr>
          <p:nvPr>
            <p:ph type="subTitle" idx="1"/>
          </p:nvPr>
        </p:nvSpPr>
        <p:spPr>
          <a:xfrm>
            <a:off x="674974" y="3657077"/>
            <a:ext cx="2004600" cy="7872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i="0">
                <a:latin typeface="Arial"/>
                <a:ea typeface="Arial"/>
                <a:cs typeface="Arial"/>
                <a:sym typeface="Aria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8" name="Google Shape;188;p32"/>
          <p:cNvSpPr txBox="1">
            <a:spLocks noGrp="1"/>
          </p:cNvSpPr>
          <p:nvPr>
            <p:ph type="title" idx="3"/>
          </p:nvPr>
        </p:nvSpPr>
        <p:spPr>
          <a:xfrm>
            <a:off x="6478461" y="1417025"/>
            <a:ext cx="2103600" cy="787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9" name="Google Shape;189;p32"/>
          <p:cNvSpPr txBox="1">
            <a:spLocks noGrp="1"/>
          </p:cNvSpPr>
          <p:nvPr>
            <p:ph type="subTitle" idx="4"/>
          </p:nvPr>
        </p:nvSpPr>
        <p:spPr>
          <a:xfrm>
            <a:off x="6478451" y="2202475"/>
            <a:ext cx="2004600" cy="787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b="0" i="0">
                <a:latin typeface="Arial"/>
                <a:ea typeface="Arial"/>
                <a:cs typeface="Arial"/>
                <a:sym typeface="Aria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0" name="Google Shape;190;p32"/>
          <p:cNvSpPr txBox="1">
            <a:spLocks noGrp="1"/>
          </p:cNvSpPr>
          <p:nvPr>
            <p:ph type="title" idx="5"/>
          </p:nvPr>
        </p:nvSpPr>
        <p:spPr>
          <a:xfrm>
            <a:off x="6478461" y="2839022"/>
            <a:ext cx="2103600" cy="787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1" name="Google Shape;191;p32"/>
          <p:cNvSpPr txBox="1">
            <a:spLocks noGrp="1"/>
          </p:cNvSpPr>
          <p:nvPr>
            <p:ph type="subTitle" idx="6"/>
          </p:nvPr>
        </p:nvSpPr>
        <p:spPr>
          <a:xfrm>
            <a:off x="6478451" y="3657077"/>
            <a:ext cx="2004600" cy="787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b="0" i="0">
                <a:latin typeface="Arial"/>
                <a:ea typeface="Arial"/>
                <a:cs typeface="Arial"/>
                <a:sym typeface="Aria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2" name="Google Shape;192;p32"/>
          <p:cNvSpPr txBox="1">
            <a:spLocks noGrp="1"/>
          </p:cNvSpPr>
          <p:nvPr>
            <p:ph type="title" idx="7"/>
          </p:nvPr>
        </p:nvSpPr>
        <p:spPr>
          <a:xfrm>
            <a:off x="575963" y="1417025"/>
            <a:ext cx="2103600" cy="7872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3" name="Google Shape;193;p32"/>
          <p:cNvSpPr txBox="1">
            <a:spLocks noGrp="1"/>
          </p:cNvSpPr>
          <p:nvPr>
            <p:ph type="subTitle" idx="8"/>
          </p:nvPr>
        </p:nvSpPr>
        <p:spPr>
          <a:xfrm>
            <a:off x="674974" y="2202475"/>
            <a:ext cx="2004600" cy="7872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i="0">
                <a:latin typeface="Arial"/>
                <a:ea typeface="Arial"/>
                <a:cs typeface="Arial"/>
                <a:sym typeface="Aria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p:cSld name="TITLE_AND_BODY_1_1">
    <p:spTree>
      <p:nvGrpSpPr>
        <p:cNvPr id="1" name="Shape 194"/>
        <p:cNvGrpSpPr/>
        <p:nvPr/>
      </p:nvGrpSpPr>
      <p:grpSpPr>
        <a:xfrm>
          <a:off x="0" y="0"/>
          <a:ext cx="0" cy="0"/>
          <a:chOff x="0" y="0"/>
          <a:chExt cx="0" cy="0"/>
        </a:xfrm>
      </p:grpSpPr>
      <p:grpSp>
        <p:nvGrpSpPr>
          <p:cNvPr id="195" name="Google Shape;195;p33"/>
          <p:cNvGrpSpPr/>
          <p:nvPr/>
        </p:nvGrpSpPr>
        <p:grpSpPr>
          <a:xfrm>
            <a:off x="-2984950" y="-52225"/>
            <a:ext cx="12150200" cy="5266584"/>
            <a:chOff x="-2984950" y="-52225"/>
            <a:chExt cx="12150200" cy="5266584"/>
          </a:xfrm>
        </p:grpSpPr>
        <p:sp>
          <p:nvSpPr>
            <p:cNvPr id="196" name="Google Shape;196;p33"/>
            <p:cNvSpPr/>
            <p:nvPr/>
          </p:nvSpPr>
          <p:spPr>
            <a:xfrm rot="10800000" flipH="1">
              <a:off x="-743459"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33"/>
            <p:cNvSpPr/>
            <p:nvPr/>
          </p:nvSpPr>
          <p:spPr>
            <a:xfrm>
              <a:off x="-2984950" y="2791197"/>
              <a:ext cx="6063998" cy="2423161"/>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33"/>
            <p:cNvSpPr/>
            <p:nvPr/>
          </p:nvSpPr>
          <p:spPr>
            <a:xfrm rot="10800000" flipH="1">
              <a:off x="2427460" y="-52225"/>
              <a:ext cx="6737787" cy="2297888"/>
            </a:xfrm>
            <a:custGeom>
              <a:avLst/>
              <a:gdLst/>
              <a:ahLst/>
              <a:cxnLst/>
              <a:rect l="l" t="t" r="r" b="b"/>
              <a:pathLst>
                <a:path w="33456" h="11410" extrusionOk="0">
                  <a:moveTo>
                    <a:pt x="22424" y="1"/>
                  </a:moveTo>
                  <a:cubicBezTo>
                    <a:pt x="16324" y="1"/>
                    <a:pt x="10216" y="1853"/>
                    <a:pt x="5291" y="5466"/>
                  </a:cubicBezTo>
                  <a:cubicBezTo>
                    <a:pt x="3145" y="7038"/>
                    <a:pt x="1158" y="9055"/>
                    <a:pt x="1" y="11410"/>
                  </a:cubicBezTo>
                  <a:lnTo>
                    <a:pt x="10841" y="11410"/>
                  </a:lnTo>
                  <a:cubicBezTo>
                    <a:pt x="13276" y="8184"/>
                    <a:pt x="17056" y="5854"/>
                    <a:pt x="20972" y="5009"/>
                  </a:cubicBezTo>
                  <a:cubicBezTo>
                    <a:pt x="22163" y="4754"/>
                    <a:pt x="23375" y="4631"/>
                    <a:pt x="24588" y="4631"/>
                  </a:cubicBezTo>
                  <a:cubicBezTo>
                    <a:pt x="27653" y="4631"/>
                    <a:pt x="30721" y="5417"/>
                    <a:pt x="33456" y="6840"/>
                  </a:cubicBezTo>
                  <a:lnTo>
                    <a:pt x="33456" y="2151"/>
                  </a:lnTo>
                  <a:cubicBezTo>
                    <a:pt x="29971" y="710"/>
                    <a:pt x="26199" y="1"/>
                    <a:pt x="224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33"/>
            <p:cNvSpPr/>
            <p:nvPr/>
          </p:nvSpPr>
          <p:spPr>
            <a:xfrm rot="10800000" flipH="1">
              <a:off x="7304900" y="0"/>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hree Columns ">
  <p:cSld name="TITLE_AND_BODY_1_2_1">
    <p:spTree>
      <p:nvGrpSpPr>
        <p:cNvPr id="1" name="Shape 200"/>
        <p:cNvGrpSpPr/>
        <p:nvPr/>
      </p:nvGrpSpPr>
      <p:grpSpPr>
        <a:xfrm>
          <a:off x="0" y="0"/>
          <a:ext cx="0" cy="0"/>
          <a:chOff x="0" y="0"/>
          <a:chExt cx="0" cy="0"/>
        </a:xfrm>
      </p:grpSpPr>
      <p:grpSp>
        <p:nvGrpSpPr>
          <p:cNvPr id="201" name="Google Shape;201;p34"/>
          <p:cNvGrpSpPr/>
          <p:nvPr/>
        </p:nvGrpSpPr>
        <p:grpSpPr>
          <a:xfrm>
            <a:off x="72" y="-56"/>
            <a:ext cx="13101878" cy="5171906"/>
            <a:chOff x="72" y="-56"/>
            <a:chExt cx="13101878" cy="5171906"/>
          </a:xfrm>
        </p:grpSpPr>
        <p:sp>
          <p:nvSpPr>
            <p:cNvPr id="202" name="Google Shape;202;p34"/>
            <p:cNvSpPr/>
            <p:nvPr/>
          </p:nvSpPr>
          <p:spPr>
            <a:xfrm rot="10800000">
              <a:off x="72" y="-56"/>
              <a:ext cx="3507504" cy="239755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3" name="Google Shape;203;p34"/>
            <p:cNvGrpSpPr/>
            <p:nvPr/>
          </p:nvGrpSpPr>
          <p:grpSpPr>
            <a:xfrm>
              <a:off x="524811" y="-2"/>
              <a:ext cx="12577139" cy="5171853"/>
              <a:chOff x="524811" y="-2"/>
              <a:chExt cx="12577139" cy="5171853"/>
            </a:xfrm>
          </p:grpSpPr>
          <p:sp>
            <p:nvSpPr>
              <p:cNvPr id="204" name="Google Shape;204;p34"/>
              <p:cNvSpPr/>
              <p:nvPr/>
            </p:nvSpPr>
            <p:spPr>
              <a:xfrm>
                <a:off x="8602550" y="186175"/>
                <a:ext cx="4499400" cy="44994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34"/>
              <p:cNvSpPr/>
              <p:nvPr/>
            </p:nvSpPr>
            <p:spPr>
              <a:xfrm>
                <a:off x="6126025" y="2748689"/>
                <a:ext cx="6063998" cy="2423161"/>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34"/>
              <p:cNvSpPr/>
              <p:nvPr/>
            </p:nvSpPr>
            <p:spPr>
              <a:xfrm rot="10800000">
                <a:off x="7503141"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34"/>
              <p:cNvSpPr/>
              <p:nvPr/>
            </p:nvSpPr>
            <p:spPr>
              <a:xfrm>
                <a:off x="524811" y="177571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
  <p:cSld name="TITLE_AND_BODY_1_2_1_1">
    <p:spTree>
      <p:nvGrpSpPr>
        <p:cNvPr id="1" name="Shape 208"/>
        <p:cNvGrpSpPr/>
        <p:nvPr/>
      </p:nvGrpSpPr>
      <p:grpSpPr>
        <a:xfrm>
          <a:off x="0" y="0"/>
          <a:ext cx="0" cy="0"/>
          <a:chOff x="0" y="0"/>
          <a:chExt cx="0" cy="0"/>
        </a:xfrm>
      </p:grpSpPr>
      <p:grpSp>
        <p:nvGrpSpPr>
          <p:cNvPr id="209" name="Google Shape;209;p35"/>
          <p:cNvGrpSpPr/>
          <p:nvPr/>
        </p:nvGrpSpPr>
        <p:grpSpPr>
          <a:xfrm>
            <a:off x="-690151" y="-2"/>
            <a:ext cx="10525850" cy="5144462"/>
            <a:chOff x="-690151" y="-2"/>
            <a:chExt cx="10525850" cy="5144462"/>
          </a:xfrm>
        </p:grpSpPr>
        <p:sp>
          <p:nvSpPr>
            <p:cNvPr id="210" name="Google Shape;210;p35"/>
            <p:cNvSpPr/>
            <p:nvPr/>
          </p:nvSpPr>
          <p:spPr>
            <a:xfrm flipH="1">
              <a:off x="-68" y="2960000"/>
              <a:ext cx="3194593" cy="2183549"/>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1" name="Google Shape;211;p35"/>
            <p:cNvGrpSpPr/>
            <p:nvPr/>
          </p:nvGrpSpPr>
          <p:grpSpPr>
            <a:xfrm>
              <a:off x="524811" y="1775715"/>
              <a:ext cx="8441422" cy="1402733"/>
              <a:chOff x="524811" y="-71085"/>
              <a:chExt cx="8441422" cy="1402733"/>
            </a:xfrm>
          </p:grpSpPr>
          <p:sp>
            <p:nvSpPr>
              <p:cNvPr id="212" name="Google Shape;212;p35"/>
              <p:cNvSpPr/>
              <p:nvPr/>
            </p:nvSpPr>
            <p:spPr>
              <a:xfrm>
                <a:off x="524811" y="-7108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35"/>
              <p:cNvSpPr/>
              <p:nvPr/>
            </p:nvSpPr>
            <p:spPr>
              <a:xfrm>
                <a:off x="8761045" y="1050474"/>
                <a:ext cx="205188" cy="140477"/>
              </a:xfrm>
              <a:custGeom>
                <a:avLst/>
                <a:gdLst/>
                <a:ahLst/>
                <a:cxnLst/>
                <a:rect l="l" t="t" r="r" b="b"/>
                <a:pathLst>
                  <a:path w="2784" h="1906" extrusionOk="0">
                    <a:moveTo>
                      <a:pt x="1392" y="1"/>
                    </a:moveTo>
                    <a:lnTo>
                      <a:pt x="0" y="1906"/>
                    </a:lnTo>
                    <a:lnTo>
                      <a:pt x="2784" y="1906"/>
                    </a:lnTo>
                    <a:lnTo>
                      <a:pt x="1392"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35"/>
              <p:cNvSpPr/>
              <p:nvPr/>
            </p:nvSpPr>
            <p:spPr>
              <a:xfrm>
                <a:off x="8761045" y="1190876"/>
                <a:ext cx="205188" cy="140772"/>
              </a:xfrm>
              <a:custGeom>
                <a:avLst/>
                <a:gdLst/>
                <a:ahLst/>
                <a:cxnLst/>
                <a:rect l="l" t="t" r="r" b="b"/>
                <a:pathLst>
                  <a:path w="2784" h="1910" extrusionOk="0">
                    <a:moveTo>
                      <a:pt x="1392" y="1"/>
                    </a:moveTo>
                    <a:lnTo>
                      <a:pt x="0" y="1909"/>
                    </a:lnTo>
                    <a:lnTo>
                      <a:pt x="2784" y="1909"/>
                    </a:lnTo>
                    <a:lnTo>
                      <a:pt x="1392"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5" name="Google Shape;215;p35"/>
            <p:cNvSpPr/>
            <p:nvPr/>
          </p:nvSpPr>
          <p:spPr>
            <a:xfrm flipH="1">
              <a:off x="5468749" y="1643750"/>
              <a:ext cx="4366950" cy="3500710"/>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35"/>
            <p:cNvSpPr/>
            <p:nvPr/>
          </p:nvSpPr>
          <p:spPr>
            <a:xfrm rot="10800000" flipH="1">
              <a:off x="-690151"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7" name="Google Shape;217;p35"/>
          <p:cNvSpPr txBox="1">
            <a:spLocks noGrp="1"/>
          </p:cNvSpPr>
          <p:nvPr>
            <p:ph type="title"/>
          </p:nvPr>
        </p:nvSpPr>
        <p:spPr>
          <a:xfrm>
            <a:off x="2102700" y="2305142"/>
            <a:ext cx="6327300" cy="11760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3600"/>
              <a:buNone/>
              <a:defRPr sz="2400">
                <a:solidFill>
                  <a:schemeClr val="dk1"/>
                </a:solidFill>
              </a:defRPr>
            </a:lvl1pPr>
            <a:lvl2pPr lvl="1" algn="r" rtl="0">
              <a:lnSpc>
                <a:spcPct val="100000"/>
              </a:lnSpc>
              <a:spcBef>
                <a:spcPts val="0"/>
              </a:spcBef>
              <a:spcAft>
                <a:spcPts val="0"/>
              </a:spcAft>
              <a:buSzPts val="3600"/>
              <a:buNone/>
              <a:defRPr sz="3600"/>
            </a:lvl2pPr>
            <a:lvl3pPr lvl="2" algn="r" rtl="0">
              <a:lnSpc>
                <a:spcPct val="100000"/>
              </a:lnSpc>
              <a:spcBef>
                <a:spcPts val="0"/>
              </a:spcBef>
              <a:spcAft>
                <a:spcPts val="0"/>
              </a:spcAft>
              <a:buSzPts val="3600"/>
              <a:buNone/>
              <a:defRPr sz="3600"/>
            </a:lvl3pPr>
            <a:lvl4pPr lvl="3" algn="r" rtl="0">
              <a:lnSpc>
                <a:spcPct val="100000"/>
              </a:lnSpc>
              <a:spcBef>
                <a:spcPts val="0"/>
              </a:spcBef>
              <a:spcAft>
                <a:spcPts val="0"/>
              </a:spcAft>
              <a:buSzPts val="3600"/>
              <a:buNone/>
              <a:defRPr sz="3600"/>
            </a:lvl4pPr>
            <a:lvl5pPr lvl="4" algn="r" rtl="0">
              <a:lnSpc>
                <a:spcPct val="100000"/>
              </a:lnSpc>
              <a:spcBef>
                <a:spcPts val="0"/>
              </a:spcBef>
              <a:spcAft>
                <a:spcPts val="0"/>
              </a:spcAft>
              <a:buSzPts val="3600"/>
              <a:buNone/>
              <a:defRPr sz="3600"/>
            </a:lvl5pPr>
            <a:lvl6pPr lvl="5" algn="r" rtl="0">
              <a:lnSpc>
                <a:spcPct val="100000"/>
              </a:lnSpc>
              <a:spcBef>
                <a:spcPts val="0"/>
              </a:spcBef>
              <a:spcAft>
                <a:spcPts val="0"/>
              </a:spcAft>
              <a:buSzPts val="3600"/>
              <a:buNone/>
              <a:defRPr sz="3600"/>
            </a:lvl6pPr>
            <a:lvl7pPr lvl="6" algn="r" rtl="0">
              <a:lnSpc>
                <a:spcPct val="100000"/>
              </a:lnSpc>
              <a:spcBef>
                <a:spcPts val="0"/>
              </a:spcBef>
              <a:spcAft>
                <a:spcPts val="0"/>
              </a:spcAft>
              <a:buSzPts val="3600"/>
              <a:buNone/>
              <a:defRPr sz="3600"/>
            </a:lvl7pPr>
            <a:lvl8pPr lvl="7" algn="r" rtl="0">
              <a:lnSpc>
                <a:spcPct val="100000"/>
              </a:lnSpc>
              <a:spcBef>
                <a:spcPts val="0"/>
              </a:spcBef>
              <a:spcAft>
                <a:spcPts val="0"/>
              </a:spcAft>
              <a:buSzPts val="3600"/>
              <a:buNone/>
              <a:defRPr sz="3600"/>
            </a:lvl8pPr>
            <a:lvl9pPr lvl="8" algn="r" rtl="0">
              <a:lnSpc>
                <a:spcPct val="100000"/>
              </a:lnSpc>
              <a:spcBef>
                <a:spcPts val="0"/>
              </a:spcBef>
              <a:spcAft>
                <a:spcPts val="0"/>
              </a:spcAft>
              <a:buSzPts val="3600"/>
              <a:buNone/>
              <a:defRPr sz="3600"/>
            </a:lvl9pPr>
          </a:lstStyle>
          <a:p>
            <a:endParaRPr/>
          </a:p>
        </p:txBody>
      </p:sp>
      <p:sp>
        <p:nvSpPr>
          <p:cNvPr id="218" name="Google Shape;218;p35"/>
          <p:cNvSpPr txBox="1">
            <a:spLocks noGrp="1"/>
          </p:cNvSpPr>
          <p:nvPr>
            <p:ph type="title" idx="2"/>
          </p:nvPr>
        </p:nvSpPr>
        <p:spPr>
          <a:xfrm>
            <a:off x="6522300" y="1491425"/>
            <a:ext cx="1907700" cy="918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9600"/>
              <a:buNone/>
              <a:defRPr sz="9600"/>
            </a:lvl1pPr>
            <a:lvl2pPr lvl="1" algn="r" rtl="0">
              <a:lnSpc>
                <a:spcPct val="100000"/>
              </a:lnSpc>
              <a:spcBef>
                <a:spcPts val="0"/>
              </a:spcBef>
              <a:spcAft>
                <a:spcPts val="0"/>
              </a:spcAft>
              <a:buSzPts val="3000"/>
              <a:buNone/>
              <a:defRPr sz="3000"/>
            </a:lvl2pPr>
            <a:lvl3pPr lvl="2" algn="r" rtl="0">
              <a:lnSpc>
                <a:spcPct val="100000"/>
              </a:lnSpc>
              <a:spcBef>
                <a:spcPts val="0"/>
              </a:spcBef>
              <a:spcAft>
                <a:spcPts val="0"/>
              </a:spcAft>
              <a:buSzPts val="3000"/>
              <a:buNone/>
              <a:defRPr sz="3000"/>
            </a:lvl3pPr>
            <a:lvl4pPr lvl="3" algn="r" rtl="0">
              <a:lnSpc>
                <a:spcPct val="100000"/>
              </a:lnSpc>
              <a:spcBef>
                <a:spcPts val="0"/>
              </a:spcBef>
              <a:spcAft>
                <a:spcPts val="0"/>
              </a:spcAft>
              <a:buSzPts val="3000"/>
              <a:buNone/>
              <a:defRPr sz="3000"/>
            </a:lvl4pPr>
            <a:lvl5pPr lvl="4" algn="r" rtl="0">
              <a:lnSpc>
                <a:spcPct val="100000"/>
              </a:lnSpc>
              <a:spcBef>
                <a:spcPts val="0"/>
              </a:spcBef>
              <a:spcAft>
                <a:spcPts val="0"/>
              </a:spcAft>
              <a:buSzPts val="3000"/>
              <a:buNone/>
              <a:defRPr sz="3000"/>
            </a:lvl5pPr>
            <a:lvl6pPr lvl="5" algn="r" rtl="0">
              <a:lnSpc>
                <a:spcPct val="100000"/>
              </a:lnSpc>
              <a:spcBef>
                <a:spcPts val="0"/>
              </a:spcBef>
              <a:spcAft>
                <a:spcPts val="0"/>
              </a:spcAft>
              <a:buSzPts val="3000"/>
              <a:buNone/>
              <a:defRPr sz="3000"/>
            </a:lvl6pPr>
            <a:lvl7pPr lvl="6" algn="r" rtl="0">
              <a:lnSpc>
                <a:spcPct val="100000"/>
              </a:lnSpc>
              <a:spcBef>
                <a:spcPts val="0"/>
              </a:spcBef>
              <a:spcAft>
                <a:spcPts val="0"/>
              </a:spcAft>
              <a:buSzPts val="3000"/>
              <a:buNone/>
              <a:defRPr sz="3000"/>
            </a:lvl7pPr>
            <a:lvl8pPr lvl="7" algn="r" rtl="0">
              <a:lnSpc>
                <a:spcPct val="100000"/>
              </a:lnSpc>
              <a:spcBef>
                <a:spcPts val="0"/>
              </a:spcBef>
              <a:spcAft>
                <a:spcPts val="0"/>
              </a:spcAft>
              <a:buSzPts val="3000"/>
              <a:buNone/>
              <a:defRPr sz="3000"/>
            </a:lvl8pPr>
            <a:lvl9pPr lvl="8" algn="r" rtl="0">
              <a:lnSpc>
                <a:spcPct val="100000"/>
              </a:lnSpc>
              <a:spcBef>
                <a:spcPts val="0"/>
              </a:spcBef>
              <a:spcAft>
                <a:spcPts val="0"/>
              </a:spcAft>
              <a:buSzPts val="3000"/>
              <a:buNone/>
              <a:defRPr sz="3000"/>
            </a:lvl9pPr>
          </a:lstStyle>
          <a:p>
            <a:endParaRPr/>
          </a:p>
        </p:txBody>
      </p:sp>
      <p:sp>
        <p:nvSpPr>
          <p:cNvPr id="219" name="Google Shape;219;p35"/>
          <p:cNvSpPr txBox="1">
            <a:spLocks noGrp="1"/>
          </p:cNvSpPr>
          <p:nvPr>
            <p:ph type="subTitle" idx="1"/>
          </p:nvPr>
        </p:nvSpPr>
        <p:spPr>
          <a:xfrm>
            <a:off x="2009700" y="3174446"/>
            <a:ext cx="6420300" cy="5577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00" b="0" i="0">
                <a:latin typeface="Arial"/>
                <a:ea typeface="Arial"/>
                <a:cs typeface="Arial"/>
                <a:sym typeface="Arial"/>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6">
  <p:cSld name="SECTION_TITLE_AND_DESCRIPTION_1">
    <p:spTree>
      <p:nvGrpSpPr>
        <p:cNvPr id="1" name="Shape 220"/>
        <p:cNvGrpSpPr/>
        <p:nvPr/>
      </p:nvGrpSpPr>
      <p:grpSpPr>
        <a:xfrm>
          <a:off x="0" y="0"/>
          <a:ext cx="0" cy="0"/>
          <a:chOff x="0" y="0"/>
          <a:chExt cx="0" cy="0"/>
        </a:xfrm>
      </p:grpSpPr>
      <p:grpSp>
        <p:nvGrpSpPr>
          <p:cNvPr id="221" name="Google Shape;221;p36"/>
          <p:cNvGrpSpPr/>
          <p:nvPr/>
        </p:nvGrpSpPr>
        <p:grpSpPr>
          <a:xfrm>
            <a:off x="66" y="5"/>
            <a:ext cx="9143934" cy="5143438"/>
            <a:chOff x="66" y="5"/>
            <a:chExt cx="9143934" cy="5143438"/>
          </a:xfrm>
        </p:grpSpPr>
        <p:sp>
          <p:nvSpPr>
            <p:cNvPr id="222" name="Google Shape;222;p36"/>
            <p:cNvSpPr/>
            <p:nvPr/>
          </p:nvSpPr>
          <p:spPr>
            <a:xfrm rot="10800000">
              <a:off x="5279569" y="5"/>
              <a:ext cx="3864431" cy="3432044"/>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36"/>
            <p:cNvSpPr/>
            <p:nvPr/>
          </p:nvSpPr>
          <p:spPr>
            <a:xfrm flipH="1">
              <a:off x="66" y="2983037"/>
              <a:ext cx="3160735" cy="2160406"/>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4" name="Google Shape;224;p36"/>
            <p:cNvGrpSpPr/>
            <p:nvPr/>
          </p:nvGrpSpPr>
          <p:grpSpPr>
            <a:xfrm>
              <a:off x="524811" y="1775715"/>
              <a:ext cx="8441422" cy="1402733"/>
              <a:chOff x="524811" y="-71085"/>
              <a:chExt cx="8441422" cy="1402733"/>
            </a:xfrm>
          </p:grpSpPr>
          <p:sp>
            <p:nvSpPr>
              <p:cNvPr id="225" name="Google Shape;225;p36"/>
              <p:cNvSpPr/>
              <p:nvPr/>
            </p:nvSpPr>
            <p:spPr>
              <a:xfrm>
                <a:off x="524811" y="-7108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36"/>
              <p:cNvSpPr/>
              <p:nvPr/>
            </p:nvSpPr>
            <p:spPr>
              <a:xfrm>
                <a:off x="8761045" y="1050474"/>
                <a:ext cx="205188" cy="140477"/>
              </a:xfrm>
              <a:custGeom>
                <a:avLst/>
                <a:gdLst/>
                <a:ahLst/>
                <a:cxnLst/>
                <a:rect l="l" t="t" r="r" b="b"/>
                <a:pathLst>
                  <a:path w="2784" h="1906" extrusionOk="0">
                    <a:moveTo>
                      <a:pt x="1392" y="1"/>
                    </a:moveTo>
                    <a:lnTo>
                      <a:pt x="0" y="1906"/>
                    </a:lnTo>
                    <a:lnTo>
                      <a:pt x="2784" y="1906"/>
                    </a:lnTo>
                    <a:lnTo>
                      <a:pt x="1392"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36"/>
              <p:cNvSpPr/>
              <p:nvPr/>
            </p:nvSpPr>
            <p:spPr>
              <a:xfrm>
                <a:off x="8761045" y="1190876"/>
                <a:ext cx="205188" cy="140772"/>
              </a:xfrm>
              <a:custGeom>
                <a:avLst/>
                <a:gdLst/>
                <a:ahLst/>
                <a:cxnLst/>
                <a:rect l="l" t="t" r="r" b="b"/>
                <a:pathLst>
                  <a:path w="2784" h="1910" extrusionOk="0">
                    <a:moveTo>
                      <a:pt x="1392" y="1"/>
                    </a:moveTo>
                    <a:lnTo>
                      <a:pt x="0" y="1909"/>
                    </a:lnTo>
                    <a:lnTo>
                      <a:pt x="2784" y="1909"/>
                    </a:lnTo>
                    <a:lnTo>
                      <a:pt x="1392"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8" name="Google Shape;228;p36"/>
            <p:cNvSpPr/>
            <p:nvPr/>
          </p:nvSpPr>
          <p:spPr>
            <a:xfrm rot="10800000">
              <a:off x="6158934" y="2837359"/>
              <a:ext cx="2978896" cy="2295737"/>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ONE_COLUMN_TEXT_1">
    <p:spTree>
      <p:nvGrpSpPr>
        <p:cNvPr id="1" name="Shape 229"/>
        <p:cNvGrpSpPr/>
        <p:nvPr/>
      </p:nvGrpSpPr>
      <p:grpSpPr>
        <a:xfrm>
          <a:off x="0" y="0"/>
          <a:ext cx="0" cy="0"/>
          <a:chOff x="0" y="0"/>
          <a:chExt cx="0" cy="0"/>
        </a:xfrm>
      </p:grpSpPr>
      <p:grpSp>
        <p:nvGrpSpPr>
          <p:cNvPr id="230" name="Google Shape;230;p37"/>
          <p:cNvGrpSpPr/>
          <p:nvPr/>
        </p:nvGrpSpPr>
        <p:grpSpPr>
          <a:xfrm flipH="1">
            <a:off x="-25" y="0"/>
            <a:ext cx="9144047" cy="5188025"/>
            <a:chOff x="-25" y="0"/>
            <a:chExt cx="9144047" cy="5188025"/>
          </a:xfrm>
        </p:grpSpPr>
        <p:sp>
          <p:nvSpPr>
            <p:cNvPr id="231" name="Google Shape;231;p37"/>
            <p:cNvSpPr/>
            <p:nvPr/>
          </p:nvSpPr>
          <p:spPr>
            <a:xfrm>
              <a:off x="2406205" y="2890137"/>
              <a:ext cx="6737787" cy="2297888"/>
            </a:xfrm>
            <a:custGeom>
              <a:avLst/>
              <a:gdLst/>
              <a:ahLst/>
              <a:cxnLst/>
              <a:rect l="l" t="t" r="r" b="b"/>
              <a:pathLst>
                <a:path w="33456" h="11410" extrusionOk="0">
                  <a:moveTo>
                    <a:pt x="22424" y="1"/>
                  </a:moveTo>
                  <a:cubicBezTo>
                    <a:pt x="16324" y="1"/>
                    <a:pt x="10216" y="1853"/>
                    <a:pt x="5291" y="5466"/>
                  </a:cubicBezTo>
                  <a:cubicBezTo>
                    <a:pt x="3145" y="7038"/>
                    <a:pt x="1158" y="9055"/>
                    <a:pt x="1" y="11410"/>
                  </a:cubicBezTo>
                  <a:lnTo>
                    <a:pt x="10841" y="11410"/>
                  </a:lnTo>
                  <a:cubicBezTo>
                    <a:pt x="13276" y="8184"/>
                    <a:pt x="17056" y="5854"/>
                    <a:pt x="20972" y="5009"/>
                  </a:cubicBezTo>
                  <a:cubicBezTo>
                    <a:pt x="22163" y="4754"/>
                    <a:pt x="23375" y="4631"/>
                    <a:pt x="24588" y="4631"/>
                  </a:cubicBezTo>
                  <a:cubicBezTo>
                    <a:pt x="27653" y="4631"/>
                    <a:pt x="30721" y="5417"/>
                    <a:pt x="33456" y="6840"/>
                  </a:cubicBezTo>
                  <a:lnTo>
                    <a:pt x="33456" y="2151"/>
                  </a:lnTo>
                  <a:cubicBezTo>
                    <a:pt x="29971" y="710"/>
                    <a:pt x="26199" y="1"/>
                    <a:pt x="224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37"/>
            <p:cNvSpPr/>
            <p:nvPr/>
          </p:nvSpPr>
          <p:spPr>
            <a:xfrm>
              <a:off x="-25" y="0"/>
              <a:ext cx="1609721" cy="1520686"/>
            </a:xfrm>
            <a:custGeom>
              <a:avLst/>
              <a:gdLst/>
              <a:ahLst/>
              <a:cxnLst/>
              <a:rect l="l" t="t" r="r" b="b"/>
              <a:pathLst>
                <a:path w="14301" h="13510" extrusionOk="0">
                  <a:moveTo>
                    <a:pt x="1" y="1"/>
                  </a:moveTo>
                  <a:lnTo>
                    <a:pt x="1" y="10726"/>
                  </a:lnTo>
                  <a:cubicBezTo>
                    <a:pt x="2821" y="12270"/>
                    <a:pt x="5968" y="13216"/>
                    <a:pt x="9173" y="13471"/>
                  </a:cubicBezTo>
                  <a:cubicBezTo>
                    <a:pt x="9467" y="13495"/>
                    <a:pt x="9769" y="13510"/>
                    <a:pt x="10071" y="13510"/>
                  </a:cubicBezTo>
                  <a:cubicBezTo>
                    <a:pt x="11246" y="13510"/>
                    <a:pt x="12433" y="13283"/>
                    <a:pt x="13226" y="12461"/>
                  </a:cubicBezTo>
                  <a:cubicBezTo>
                    <a:pt x="14300" y="11341"/>
                    <a:pt x="14232" y="9575"/>
                    <a:pt x="14001" y="8044"/>
                  </a:cubicBezTo>
                  <a:cubicBezTo>
                    <a:pt x="13562" y="5173"/>
                    <a:pt x="12728" y="2274"/>
                    <a:pt x="109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37"/>
            <p:cNvSpPr/>
            <p:nvPr/>
          </p:nvSpPr>
          <p:spPr>
            <a:xfrm>
              <a:off x="227123" y="1345453"/>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37"/>
            <p:cNvSpPr/>
            <p:nvPr/>
          </p:nvSpPr>
          <p:spPr>
            <a:xfrm>
              <a:off x="6254000" y="0"/>
              <a:ext cx="2890022" cy="2725961"/>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37"/>
            <p:cNvSpPr/>
            <p:nvPr/>
          </p:nvSpPr>
          <p:spPr>
            <a:xfrm>
              <a:off x="8761045" y="769374"/>
              <a:ext cx="205188" cy="140477"/>
            </a:xfrm>
            <a:custGeom>
              <a:avLst/>
              <a:gdLst/>
              <a:ahLst/>
              <a:cxnLst/>
              <a:rect l="l" t="t" r="r" b="b"/>
              <a:pathLst>
                <a:path w="2784" h="1906" extrusionOk="0">
                  <a:moveTo>
                    <a:pt x="1392" y="1"/>
                  </a:moveTo>
                  <a:lnTo>
                    <a:pt x="0" y="1906"/>
                  </a:lnTo>
                  <a:lnTo>
                    <a:pt x="2784" y="1906"/>
                  </a:lnTo>
                  <a:lnTo>
                    <a:pt x="139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37"/>
            <p:cNvSpPr/>
            <p:nvPr/>
          </p:nvSpPr>
          <p:spPr>
            <a:xfrm>
              <a:off x="8761045" y="909777"/>
              <a:ext cx="205188" cy="140772"/>
            </a:xfrm>
            <a:custGeom>
              <a:avLst/>
              <a:gdLst/>
              <a:ahLst/>
              <a:cxnLst/>
              <a:rect l="l" t="t" r="r" b="b"/>
              <a:pathLst>
                <a:path w="2784" h="1910" extrusionOk="0">
                  <a:moveTo>
                    <a:pt x="1392" y="1"/>
                  </a:moveTo>
                  <a:lnTo>
                    <a:pt x="0" y="1910"/>
                  </a:lnTo>
                  <a:lnTo>
                    <a:pt x="2784" y="1910"/>
                  </a:lnTo>
                  <a:lnTo>
                    <a:pt x="139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37"/>
            <p:cNvSpPr/>
            <p:nvPr/>
          </p:nvSpPr>
          <p:spPr>
            <a:xfrm>
              <a:off x="8761045" y="1050474"/>
              <a:ext cx="205188" cy="140477"/>
            </a:xfrm>
            <a:custGeom>
              <a:avLst/>
              <a:gdLst/>
              <a:ahLst/>
              <a:cxnLst/>
              <a:rect l="l" t="t" r="r" b="b"/>
              <a:pathLst>
                <a:path w="2784" h="1906" extrusionOk="0">
                  <a:moveTo>
                    <a:pt x="1392" y="1"/>
                  </a:moveTo>
                  <a:lnTo>
                    <a:pt x="0" y="1906"/>
                  </a:lnTo>
                  <a:lnTo>
                    <a:pt x="2784" y="1906"/>
                  </a:lnTo>
                  <a:lnTo>
                    <a:pt x="139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37"/>
            <p:cNvSpPr/>
            <p:nvPr/>
          </p:nvSpPr>
          <p:spPr>
            <a:xfrm>
              <a:off x="8761045" y="1190876"/>
              <a:ext cx="205188" cy="140772"/>
            </a:xfrm>
            <a:custGeom>
              <a:avLst/>
              <a:gdLst/>
              <a:ahLst/>
              <a:cxnLst/>
              <a:rect l="l" t="t" r="r" b="b"/>
              <a:pathLst>
                <a:path w="2784" h="1910" extrusionOk="0">
                  <a:moveTo>
                    <a:pt x="1392" y="1"/>
                  </a:moveTo>
                  <a:lnTo>
                    <a:pt x="0" y="1909"/>
                  </a:lnTo>
                  <a:lnTo>
                    <a:pt x="2784" y="1909"/>
                  </a:lnTo>
                  <a:lnTo>
                    <a:pt x="139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LANK_1_1">
    <p:spTree>
      <p:nvGrpSpPr>
        <p:cNvPr id="1" name="Shape 239"/>
        <p:cNvGrpSpPr/>
        <p:nvPr/>
      </p:nvGrpSpPr>
      <p:grpSpPr>
        <a:xfrm>
          <a:off x="0" y="0"/>
          <a:ext cx="0" cy="0"/>
          <a:chOff x="0" y="0"/>
          <a:chExt cx="0" cy="0"/>
        </a:xfrm>
      </p:grpSpPr>
      <p:grpSp>
        <p:nvGrpSpPr>
          <p:cNvPr id="240" name="Google Shape;240;p38"/>
          <p:cNvGrpSpPr/>
          <p:nvPr/>
        </p:nvGrpSpPr>
        <p:grpSpPr>
          <a:xfrm>
            <a:off x="66" y="5"/>
            <a:ext cx="9143934" cy="5143438"/>
            <a:chOff x="66" y="5"/>
            <a:chExt cx="9143934" cy="5143438"/>
          </a:xfrm>
        </p:grpSpPr>
        <p:sp>
          <p:nvSpPr>
            <p:cNvPr id="241" name="Google Shape;241;p38"/>
            <p:cNvSpPr/>
            <p:nvPr/>
          </p:nvSpPr>
          <p:spPr>
            <a:xfrm rot="10800000">
              <a:off x="5279569" y="5"/>
              <a:ext cx="3864431" cy="3432044"/>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38"/>
            <p:cNvSpPr/>
            <p:nvPr/>
          </p:nvSpPr>
          <p:spPr>
            <a:xfrm flipH="1">
              <a:off x="66" y="2983037"/>
              <a:ext cx="3160735" cy="2160406"/>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43" name="Google Shape;243;p38"/>
            <p:cNvGrpSpPr/>
            <p:nvPr/>
          </p:nvGrpSpPr>
          <p:grpSpPr>
            <a:xfrm>
              <a:off x="8761045" y="2897274"/>
              <a:ext cx="205188" cy="281174"/>
              <a:chOff x="8761045" y="1050474"/>
              <a:chExt cx="205188" cy="281174"/>
            </a:xfrm>
          </p:grpSpPr>
          <p:sp>
            <p:nvSpPr>
              <p:cNvPr id="244" name="Google Shape;244;p38"/>
              <p:cNvSpPr/>
              <p:nvPr/>
            </p:nvSpPr>
            <p:spPr>
              <a:xfrm>
                <a:off x="8761045" y="1050474"/>
                <a:ext cx="205188" cy="140477"/>
              </a:xfrm>
              <a:custGeom>
                <a:avLst/>
                <a:gdLst/>
                <a:ahLst/>
                <a:cxnLst/>
                <a:rect l="l" t="t" r="r" b="b"/>
                <a:pathLst>
                  <a:path w="2784" h="1906" extrusionOk="0">
                    <a:moveTo>
                      <a:pt x="1392" y="1"/>
                    </a:moveTo>
                    <a:lnTo>
                      <a:pt x="0" y="1906"/>
                    </a:lnTo>
                    <a:lnTo>
                      <a:pt x="2784" y="1906"/>
                    </a:lnTo>
                    <a:lnTo>
                      <a:pt x="1392"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38"/>
              <p:cNvSpPr/>
              <p:nvPr/>
            </p:nvSpPr>
            <p:spPr>
              <a:xfrm>
                <a:off x="8761045" y="1190876"/>
                <a:ext cx="205188" cy="140772"/>
              </a:xfrm>
              <a:custGeom>
                <a:avLst/>
                <a:gdLst/>
                <a:ahLst/>
                <a:cxnLst/>
                <a:rect l="l" t="t" r="r" b="b"/>
                <a:pathLst>
                  <a:path w="2784" h="1910" extrusionOk="0">
                    <a:moveTo>
                      <a:pt x="1392" y="1"/>
                    </a:moveTo>
                    <a:lnTo>
                      <a:pt x="0" y="1909"/>
                    </a:lnTo>
                    <a:lnTo>
                      <a:pt x="2784" y="1909"/>
                    </a:lnTo>
                    <a:lnTo>
                      <a:pt x="1392"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6" name="Google Shape;246;p38"/>
            <p:cNvSpPr/>
            <p:nvPr/>
          </p:nvSpPr>
          <p:spPr>
            <a:xfrm rot="10800000">
              <a:off x="6158934" y="2837359"/>
              <a:ext cx="2978896" cy="2295737"/>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LANK_1_2">
    <p:spTree>
      <p:nvGrpSpPr>
        <p:cNvPr id="1" name="Shape 247"/>
        <p:cNvGrpSpPr/>
        <p:nvPr/>
      </p:nvGrpSpPr>
      <p:grpSpPr>
        <a:xfrm>
          <a:off x="0" y="0"/>
          <a:ext cx="0" cy="0"/>
          <a:chOff x="0" y="0"/>
          <a:chExt cx="0" cy="0"/>
        </a:xfrm>
      </p:grpSpPr>
      <p:grpSp>
        <p:nvGrpSpPr>
          <p:cNvPr id="248" name="Google Shape;248;p39"/>
          <p:cNvGrpSpPr/>
          <p:nvPr/>
        </p:nvGrpSpPr>
        <p:grpSpPr>
          <a:xfrm>
            <a:off x="-570751" y="0"/>
            <a:ext cx="9714795" cy="5144278"/>
            <a:chOff x="-570751" y="0"/>
            <a:chExt cx="9714795" cy="5144278"/>
          </a:xfrm>
        </p:grpSpPr>
        <p:sp>
          <p:nvSpPr>
            <p:cNvPr id="249" name="Google Shape;249;p39"/>
            <p:cNvSpPr/>
            <p:nvPr/>
          </p:nvSpPr>
          <p:spPr>
            <a:xfrm>
              <a:off x="-570751" y="1686273"/>
              <a:ext cx="4313833" cy="3458005"/>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39"/>
            <p:cNvSpPr/>
            <p:nvPr/>
          </p:nvSpPr>
          <p:spPr>
            <a:xfrm>
              <a:off x="4000900" y="0"/>
              <a:ext cx="5143144" cy="4851176"/>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39"/>
            <p:cNvSpPr/>
            <p:nvPr/>
          </p:nvSpPr>
          <p:spPr>
            <a:xfrm>
              <a:off x="4655007" y="0"/>
              <a:ext cx="4130762" cy="644602"/>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2" name="Google Shape;252;p39"/>
            <p:cNvGrpSpPr/>
            <p:nvPr/>
          </p:nvGrpSpPr>
          <p:grpSpPr>
            <a:xfrm>
              <a:off x="246061" y="1412165"/>
              <a:ext cx="8720172" cy="1766283"/>
              <a:chOff x="246061" y="-434635"/>
              <a:chExt cx="8720172" cy="1766283"/>
            </a:xfrm>
          </p:grpSpPr>
          <p:sp>
            <p:nvSpPr>
              <p:cNvPr id="253" name="Google Shape;253;p39"/>
              <p:cNvSpPr/>
              <p:nvPr/>
            </p:nvSpPr>
            <p:spPr>
              <a:xfrm>
                <a:off x="246061" y="-43463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39"/>
              <p:cNvSpPr/>
              <p:nvPr/>
            </p:nvSpPr>
            <p:spPr>
              <a:xfrm>
                <a:off x="8761045" y="1050474"/>
                <a:ext cx="205188" cy="140477"/>
              </a:xfrm>
              <a:custGeom>
                <a:avLst/>
                <a:gdLst/>
                <a:ahLst/>
                <a:cxnLst/>
                <a:rect l="l" t="t" r="r" b="b"/>
                <a:pathLst>
                  <a:path w="2784" h="1906" extrusionOk="0">
                    <a:moveTo>
                      <a:pt x="1392" y="1"/>
                    </a:moveTo>
                    <a:lnTo>
                      <a:pt x="0" y="1906"/>
                    </a:lnTo>
                    <a:lnTo>
                      <a:pt x="2784" y="1906"/>
                    </a:lnTo>
                    <a:lnTo>
                      <a:pt x="1392"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39"/>
              <p:cNvSpPr/>
              <p:nvPr/>
            </p:nvSpPr>
            <p:spPr>
              <a:xfrm>
                <a:off x="8761045" y="1190876"/>
                <a:ext cx="205188" cy="140772"/>
              </a:xfrm>
              <a:custGeom>
                <a:avLst/>
                <a:gdLst/>
                <a:ahLst/>
                <a:cxnLst/>
                <a:rect l="l" t="t" r="r" b="b"/>
                <a:pathLst>
                  <a:path w="2784" h="1910" extrusionOk="0">
                    <a:moveTo>
                      <a:pt x="1392" y="1"/>
                    </a:moveTo>
                    <a:lnTo>
                      <a:pt x="0" y="1909"/>
                    </a:lnTo>
                    <a:lnTo>
                      <a:pt x="2784" y="1909"/>
                    </a:lnTo>
                    <a:lnTo>
                      <a:pt x="1392"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3">
  <p:cSld name="BLANK_1_3">
    <p:spTree>
      <p:nvGrpSpPr>
        <p:cNvPr id="1" name="Shape 256"/>
        <p:cNvGrpSpPr/>
        <p:nvPr/>
      </p:nvGrpSpPr>
      <p:grpSpPr>
        <a:xfrm>
          <a:off x="0" y="0"/>
          <a:ext cx="0" cy="0"/>
          <a:chOff x="0" y="0"/>
          <a:chExt cx="0" cy="0"/>
        </a:xfrm>
      </p:grpSpPr>
      <p:grpSp>
        <p:nvGrpSpPr>
          <p:cNvPr id="257" name="Google Shape;257;p40"/>
          <p:cNvGrpSpPr/>
          <p:nvPr/>
        </p:nvGrpSpPr>
        <p:grpSpPr>
          <a:xfrm rot="10800000" flipH="1">
            <a:off x="-30" y="1614655"/>
            <a:ext cx="9186529" cy="3606785"/>
            <a:chOff x="-74390" y="-43"/>
            <a:chExt cx="9186529" cy="3606785"/>
          </a:xfrm>
        </p:grpSpPr>
        <p:sp>
          <p:nvSpPr>
            <p:cNvPr id="258" name="Google Shape;258;p40"/>
            <p:cNvSpPr/>
            <p:nvPr/>
          </p:nvSpPr>
          <p:spPr>
            <a:xfrm rot="10800000">
              <a:off x="-74390" y="-31"/>
              <a:ext cx="9026004" cy="3606773"/>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40"/>
            <p:cNvSpPr/>
            <p:nvPr/>
          </p:nvSpPr>
          <p:spPr>
            <a:xfrm rot="10800000">
              <a:off x="6602782" y="-43"/>
              <a:ext cx="2509357" cy="2228579"/>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490875"/>
            <a:ext cx="2808000" cy="30780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838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375599"/>
            <a:ext cx="4045200" cy="15519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0" name="Google Shape;40;p9"/>
          <p:cNvSpPr txBox="1">
            <a:spLocks noGrp="1"/>
          </p:cNvSpPr>
          <p:nvPr>
            <p:ph type="subTitle" idx="1"/>
          </p:nvPr>
        </p:nvSpPr>
        <p:spPr>
          <a:xfrm>
            <a:off x="265500" y="2981125"/>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4"/>
              </a:buClr>
              <a:buSzPts val="2800"/>
              <a:buFont typeface="Black Han Sans"/>
              <a:buNone/>
              <a:defRPr sz="2800" b="0" i="0" u="none" strike="noStrike" cap="none">
                <a:solidFill>
                  <a:schemeClr val="accent4"/>
                </a:solidFill>
                <a:latin typeface="Black Han Sans"/>
                <a:ea typeface="Black Han Sans"/>
                <a:cs typeface="Black Han Sans"/>
                <a:sym typeface="Black Han Sans"/>
              </a:defRPr>
            </a:lvl1pPr>
            <a:lvl2pPr marR="0" lvl="1" algn="l" rtl="0">
              <a:lnSpc>
                <a:spcPct val="100000"/>
              </a:lnSpc>
              <a:spcBef>
                <a:spcPts val="0"/>
              </a:spcBef>
              <a:spcAft>
                <a:spcPts val="0"/>
              </a:spcAft>
              <a:buClr>
                <a:schemeClr val="accent4"/>
              </a:buClr>
              <a:buSzPts val="2800"/>
              <a:buFont typeface="Roboto Slab"/>
              <a:buNone/>
              <a:defRPr sz="2800" b="1" i="0" u="none" strike="noStrike" cap="none">
                <a:solidFill>
                  <a:schemeClr val="accent4"/>
                </a:solidFill>
                <a:latin typeface="Roboto Slab"/>
                <a:ea typeface="Roboto Slab"/>
                <a:cs typeface="Roboto Slab"/>
                <a:sym typeface="Roboto Slab"/>
              </a:defRPr>
            </a:lvl2pPr>
            <a:lvl3pPr marR="0" lvl="2" algn="l" rtl="0">
              <a:lnSpc>
                <a:spcPct val="100000"/>
              </a:lnSpc>
              <a:spcBef>
                <a:spcPts val="0"/>
              </a:spcBef>
              <a:spcAft>
                <a:spcPts val="0"/>
              </a:spcAft>
              <a:buClr>
                <a:schemeClr val="accent4"/>
              </a:buClr>
              <a:buSzPts val="2800"/>
              <a:buFont typeface="Roboto Slab"/>
              <a:buNone/>
              <a:defRPr sz="2800" b="1" i="0" u="none" strike="noStrike" cap="none">
                <a:solidFill>
                  <a:schemeClr val="accent4"/>
                </a:solidFill>
                <a:latin typeface="Roboto Slab"/>
                <a:ea typeface="Roboto Slab"/>
                <a:cs typeface="Roboto Slab"/>
                <a:sym typeface="Roboto Slab"/>
              </a:defRPr>
            </a:lvl3pPr>
            <a:lvl4pPr marR="0" lvl="3" algn="l" rtl="0">
              <a:lnSpc>
                <a:spcPct val="100000"/>
              </a:lnSpc>
              <a:spcBef>
                <a:spcPts val="0"/>
              </a:spcBef>
              <a:spcAft>
                <a:spcPts val="0"/>
              </a:spcAft>
              <a:buClr>
                <a:schemeClr val="accent4"/>
              </a:buClr>
              <a:buSzPts val="2800"/>
              <a:buFont typeface="Roboto Slab"/>
              <a:buNone/>
              <a:defRPr sz="2800" b="1" i="0" u="none" strike="noStrike" cap="none">
                <a:solidFill>
                  <a:schemeClr val="accent4"/>
                </a:solidFill>
                <a:latin typeface="Roboto Slab"/>
                <a:ea typeface="Roboto Slab"/>
                <a:cs typeface="Roboto Slab"/>
                <a:sym typeface="Roboto Slab"/>
              </a:defRPr>
            </a:lvl4pPr>
            <a:lvl5pPr marR="0" lvl="4" algn="l" rtl="0">
              <a:lnSpc>
                <a:spcPct val="100000"/>
              </a:lnSpc>
              <a:spcBef>
                <a:spcPts val="0"/>
              </a:spcBef>
              <a:spcAft>
                <a:spcPts val="0"/>
              </a:spcAft>
              <a:buClr>
                <a:schemeClr val="accent4"/>
              </a:buClr>
              <a:buSzPts val="2800"/>
              <a:buFont typeface="Roboto Slab"/>
              <a:buNone/>
              <a:defRPr sz="2800" b="1" i="0" u="none" strike="noStrike" cap="none">
                <a:solidFill>
                  <a:schemeClr val="accent4"/>
                </a:solidFill>
                <a:latin typeface="Roboto Slab"/>
                <a:ea typeface="Roboto Slab"/>
                <a:cs typeface="Roboto Slab"/>
                <a:sym typeface="Roboto Slab"/>
              </a:defRPr>
            </a:lvl5pPr>
            <a:lvl6pPr marR="0" lvl="5" algn="l" rtl="0">
              <a:lnSpc>
                <a:spcPct val="100000"/>
              </a:lnSpc>
              <a:spcBef>
                <a:spcPts val="0"/>
              </a:spcBef>
              <a:spcAft>
                <a:spcPts val="0"/>
              </a:spcAft>
              <a:buClr>
                <a:schemeClr val="accent4"/>
              </a:buClr>
              <a:buSzPts val="2800"/>
              <a:buFont typeface="Roboto Slab"/>
              <a:buNone/>
              <a:defRPr sz="2800" b="1" i="0" u="none" strike="noStrike" cap="none">
                <a:solidFill>
                  <a:schemeClr val="accent4"/>
                </a:solidFill>
                <a:latin typeface="Roboto Slab"/>
                <a:ea typeface="Roboto Slab"/>
                <a:cs typeface="Roboto Slab"/>
                <a:sym typeface="Roboto Slab"/>
              </a:defRPr>
            </a:lvl6pPr>
            <a:lvl7pPr marR="0" lvl="6" algn="l" rtl="0">
              <a:lnSpc>
                <a:spcPct val="100000"/>
              </a:lnSpc>
              <a:spcBef>
                <a:spcPts val="0"/>
              </a:spcBef>
              <a:spcAft>
                <a:spcPts val="0"/>
              </a:spcAft>
              <a:buClr>
                <a:schemeClr val="accent4"/>
              </a:buClr>
              <a:buSzPts val="2800"/>
              <a:buFont typeface="Roboto Slab"/>
              <a:buNone/>
              <a:defRPr sz="2800" b="1" i="0" u="none" strike="noStrike" cap="none">
                <a:solidFill>
                  <a:schemeClr val="accent4"/>
                </a:solidFill>
                <a:latin typeface="Roboto Slab"/>
                <a:ea typeface="Roboto Slab"/>
                <a:cs typeface="Roboto Slab"/>
                <a:sym typeface="Roboto Slab"/>
              </a:defRPr>
            </a:lvl7pPr>
            <a:lvl8pPr marR="0" lvl="7" algn="l" rtl="0">
              <a:lnSpc>
                <a:spcPct val="100000"/>
              </a:lnSpc>
              <a:spcBef>
                <a:spcPts val="0"/>
              </a:spcBef>
              <a:spcAft>
                <a:spcPts val="0"/>
              </a:spcAft>
              <a:buClr>
                <a:schemeClr val="accent4"/>
              </a:buClr>
              <a:buSzPts val="2800"/>
              <a:buFont typeface="Roboto Slab"/>
              <a:buNone/>
              <a:defRPr sz="2800" b="1" i="0" u="none" strike="noStrike" cap="none">
                <a:solidFill>
                  <a:schemeClr val="accent4"/>
                </a:solidFill>
                <a:latin typeface="Roboto Slab"/>
                <a:ea typeface="Roboto Slab"/>
                <a:cs typeface="Roboto Slab"/>
                <a:sym typeface="Roboto Slab"/>
              </a:defRPr>
            </a:lvl8pPr>
            <a:lvl9pPr marR="0" lvl="8" algn="l" rtl="0">
              <a:lnSpc>
                <a:spcPct val="100000"/>
              </a:lnSpc>
              <a:spcBef>
                <a:spcPts val="0"/>
              </a:spcBef>
              <a:spcAft>
                <a:spcPts val="0"/>
              </a:spcAft>
              <a:buClr>
                <a:schemeClr val="accent4"/>
              </a:buClr>
              <a:buSzPts val="2800"/>
              <a:buFont typeface="Roboto Slab"/>
              <a:buNone/>
              <a:defRPr sz="2800" b="1" i="0" u="none" strike="noStrike" cap="none">
                <a:solidFill>
                  <a:schemeClr val="accent4"/>
                </a:solidFill>
                <a:latin typeface="Roboto Slab"/>
                <a:ea typeface="Roboto Slab"/>
                <a:cs typeface="Roboto Slab"/>
                <a:sym typeface="Roboto Slab"/>
              </a:defRPr>
            </a:lvl9pPr>
          </a:lstStyle>
          <a:p>
            <a:endParaRPr/>
          </a:p>
        </p:txBody>
      </p:sp>
      <p:sp>
        <p:nvSpPr>
          <p:cNvPr id="92" name="Google Shape;92;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accent4"/>
              </a:buClr>
              <a:buSzPts val="1400"/>
              <a:buFont typeface="Lato"/>
              <a:buChar char="●"/>
              <a:defRPr sz="1400" b="0" i="0" u="none" strike="noStrike" cap="none">
                <a:solidFill>
                  <a:schemeClr val="accent4"/>
                </a:solidFill>
                <a:latin typeface="Lato"/>
                <a:ea typeface="Lato"/>
                <a:cs typeface="Lato"/>
                <a:sym typeface="Lato"/>
              </a:defRPr>
            </a:lvl1pPr>
            <a:lvl2pPr marL="914400" marR="0" lvl="1" indent="-317500" algn="l" rtl="0">
              <a:lnSpc>
                <a:spcPct val="100000"/>
              </a:lnSpc>
              <a:spcBef>
                <a:spcPts val="1600"/>
              </a:spcBef>
              <a:spcAft>
                <a:spcPts val="0"/>
              </a:spcAft>
              <a:buClr>
                <a:schemeClr val="accent4"/>
              </a:buClr>
              <a:buSzPts val="1400"/>
              <a:buFont typeface="Lato"/>
              <a:buChar char="○"/>
              <a:defRPr sz="1400" b="0" i="0" u="none" strike="noStrike" cap="none">
                <a:solidFill>
                  <a:schemeClr val="accent4"/>
                </a:solidFill>
                <a:latin typeface="Lato"/>
                <a:ea typeface="Lato"/>
                <a:cs typeface="Lato"/>
                <a:sym typeface="Lato"/>
              </a:defRPr>
            </a:lvl2pPr>
            <a:lvl3pPr marL="1371600" marR="0" lvl="2" indent="-317500" algn="l" rtl="0">
              <a:lnSpc>
                <a:spcPct val="100000"/>
              </a:lnSpc>
              <a:spcBef>
                <a:spcPts val="1600"/>
              </a:spcBef>
              <a:spcAft>
                <a:spcPts val="0"/>
              </a:spcAft>
              <a:buClr>
                <a:schemeClr val="accent4"/>
              </a:buClr>
              <a:buSzPts val="1400"/>
              <a:buFont typeface="Lato"/>
              <a:buChar char="■"/>
              <a:defRPr sz="1400" b="0" i="0" u="none" strike="noStrike" cap="none">
                <a:solidFill>
                  <a:schemeClr val="accent4"/>
                </a:solidFill>
                <a:latin typeface="Lato"/>
                <a:ea typeface="Lato"/>
                <a:cs typeface="Lato"/>
                <a:sym typeface="Lato"/>
              </a:defRPr>
            </a:lvl3pPr>
            <a:lvl4pPr marL="1828800" marR="0" lvl="3" indent="-317500" algn="l" rtl="0">
              <a:lnSpc>
                <a:spcPct val="100000"/>
              </a:lnSpc>
              <a:spcBef>
                <a:spcPts val="1600"/>
              </a:spcBef>
              <a:spcAft>
                <a:spcPts val="0"/>
              </a:spcAft>
              <a:buClr>
                <a:schemeClr val="accent4"/>
              </a:buClr>
              <a:buSzPts val="1400"/>
              <a:buFont typeface="Lato"/>
              <a:buChar char="●"/>
              <a:defRPr sz="1400" b="0" i="0" u="none" strike="noStrike" cap="none">
                <a:solidFill>
                  <a:schemeClr val="accent4"/>
                </a:solidFill>
                <a:latin typeface="Lato"/>
                <a:ea typeface="Lato"/>
                <a:cs typeface="Lato"/>
                <a:sym typeface="Lato"/>
              </a:defRPr>
            </a:lvl4pPr>
            <a:lvl5pPr marL="2286000" marR="0" lvl="4" indent="-317500" algn="l" rtl="0">
              <a:lnSpc>
                <a:spcPct val="100000"/>
              </a:lnSpc>
              <a:spcBef>
                <a:spcPts val="1600"/>
              </a:spcBef>
              <a:spcAft>
                <a:spcPts val="0"/>
              </a:spcAft>
              <a:buClr>
                <a:schemeClr val="accent4"/>
              </a:buClr>
              <a:buSzPts val="1400"/>
              <a:buFont typeface="Lato"/>
              <a:buChar char="○"/>
              <a:defRPr sz="1400" b="0" i="0" u="none" strike="noStrike" cap="none">
                <a:solidFill>
                  <a:schemeClr val="accent4"/>
                </a:solidFill>
                <a:latin typeface="Lato"/>
                <a:ea typeface="Lato"/>
                <a:cs typeface="Lato"/>
                <a:sym typeface="Lato"/>
              </a:defRPr>
            </a:lvl5pPr>
            <a:lvl6pPr marL="2743200" marR="0" lvl="5" indent="-317500" algn="l" rtl="0">
              <a:lnSpc>
                <a:spcPct val="100000"/>
              </a:lnSpc>
              <a:spcBef>
                <a:spcPts val="1600"/>
              </a:spcBef>
              <a:spcAft>
                <a:spcPts val="0"/>
              </a:spcAft>
              <a:buClr>
                <a:schemeClr val="accent4"/>
              </a:buClr>
              <a:buSzPts val="1400"/>
              <a:buFont typeface="Lato"/>
              <a:buChar char="■"/>
              <a:defRPr sz="1400" b="0" i="0" u="none" strike="noStrike" cap="none">
                <a:solidFill>
                  <a:schemeClr val="accent4"/>
                </a:solidFill>
                <a:latin typeface="Lato"/>
                <a:ea typeface="Lato"/>
                <a:cs typeface="Lato"/>
                <a:sym typeface="Lato"/>
              </a:defRPr>
            </a:lvl6pPr>
            <a:lvl7pPr marL="3200400" marR="0" lvl="6" indent="-317500" algn="l" rtl="0">
              <a:lnSpc>
                <a:spcPct val="100000"/>
              </a:lnSpc>
              <a:spcBef>
                <a:spcPts val="1600"/>
              </a:spcBef>
              <a:spcAft>
                <a:spcPts val="0"/>
              </a:spcAft>
              <a:buClr>
                <a:schemeClr val="accent4"/>
              </a:buClr>
              <a:buSzPts val="1400"/>
              <a:buFont typeface="Lato"/>
              <a:buChar char="●"/>
              <a:defRPr sz="1400" b="0" i="0" u="none" strike="noStrike" cap="none">
                <a:solidFill>
                  <a:schemeClr val="accent4"/>
                </a:solidFill>
                <a:latin typeface="Lato"/>
                <a:ea typeface="Lato"/>
                <a:cs typeface="Lato"/>
                <a:sym typeface="Lato"/>
              </a:defRPr>
            </a:lvl7pPr>
            <a:lvl8pPr marL="3657600" marR="0" lvl="7" indent="-317500" algn="l" rtl="0">
              <a:lnSpc>
                <a:spcPct val="100000"/>
              </a:lnSpc>
              <a:spcBef>
                <a:spcPts val="1600"/>
              </a:spcBef>
              <a:spcAft>
                <a:spcPts val="0"/>
              </a:spcAft>
              <a:buClr>
                <a:schemeClr val="accent4"/>
              </a:buClr>
              <a:buSzPts val="1400"/>
              <a:buFont typeface="Lato"/>
              <a:buChar char="○"/>
              <a:defRPr sz="1400" b="0" i="0" u="none" strike="noStrike" cap="none">
                <a:solidFill>
                  <a:schemeClr val="accent4"/>
                </a:solidFill>
                <a:latin typeface="Lato"/>
                <a:ea typeface="Lato"/>
                <a:cs typeface="Lato"/>
                <a:sym typeface="Lato"/>
              </a:defRPr>
            </a:lvl8pPr>
            <a:lvl9pPr marL="4114800" marR="0" lvl="8" indent="-317500" algn="l" rtl="0">
              <a:lnSpc>
                <a:spcPct val="100000"/>
              </a:lnSpc>
              <a:spcBef>
                <a:spcPts val="1600"/>
              </a:spcBef>
              <a:spcAft>
                <a:spcPts val="1600"/>
              </a:spcAft>
              <a:buClr>
                <a:schemeClr val="accent4"/>
              </a:buClr>
              <a:buSzPts val="1400"/>
              <a:buFont typeface="Lato"/>
              <a:buChar char="■"/>
              <a:defRPr sz="1400" b="0" i="0" u="none" strike="noStrike" cap="none">
                <a:solidFill>
                  <a:schemeClr val="accent4"/>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 id="2147483667" r:id="rId2"/>
    <p:sldLayoutId id="2147483668"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gq-magazine.co.uk/profile/alex-goy" TargetMode="External"/><Relationship Id="rId7"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sign&#10;&#10;Description automatically generated">
            <a:extLst>
              <a:ext uri="{FF2B5EF4-FFF2-40B4-BE49-F238E27FC236}">
                <a16:creationId xmlns:a16="http://schemas.microsoft.com/office/drawing/2014/main" id="{ACAFAD07-99BF-BD43-83E1-8C5B9ED7D113}"/>
              </a:ext>
            </a:extLst>
          </p:cNvPr>
          <p:cNvPicPr>
            <a:picLocks noChangeAspect="1"/>
          </p:cNvPicPr>
          <p:nvPr/>
        </p:nvPicPr>
        <p:blipFill>
          <a:blip r:embed="rId3"/>
          <a:stretch>
            <a:fillRect/>
          </a:stretch>
        </p:blipFill>
        <p:spPr>
          <a:xfrm>
            <a:off x="1213338" y="321904"/>
            <a:ext cx="2710645" cy="1090612"/>
          </a:xfrm>
          <a:prstGeom prst="rect">
            <a:avLst/>
          </a:prstGeom>
        </p:spPr>
      </p:pic>
      <p:pic>
        <p:nvPicPr>
          <p:cNvPr id="3" name="Google Shape;94;p1" descr="A bowl of salad&#10;&#10;Description automatically generated">
            <a:extLst>
              <a:ext uri="{FF2B5EF4-FFF2-40B4-BE49-F238E27FC236}">
                <a16:creationId xmlns:a16="http://schemas.microsoft.com/office/drawing/2014/main" id="{38AC41AE-5FE7-4549-9766-F678BD9C81A1}"/>
              </a:ext>
            </a:extLst>
          </p:cNvPr>
          <p:cNvPicPr preferRelativeResize="0"/>
          <p:nvPr/>
        </p:nvPicPr>
        <p:blipFill rotWithShape="1">
          <a:blip r:embed="rId4">
            <a:alphaModFix/>
          </a:blip>
          <a:srcRect t="4921" r="23010" b="4168"/>
          <a:stretch/>
        </p:blipFill>
        <p:spPr>
          <a:xfrm>
            <a:off x="4908331" y="641060"/>
            <a:ext cx="3974257" cy="3426444"/>
          </a:xfrm>
          <a:prstGeom prst="rect">
            <a:avLst/>
          </a:prstGeom>
          <a:noFill/>
          <a:ln>
            <a:noFill/>
          </a:ln>
        </p:spPr>
      </p:pic>
      <p:pic>
        <p:nvPicPr>
          <p:cNvPr id="6" name="Google Shape;267;p41"/>
          <p:cNvPicPr preferRelativeResize="0"/>
          <p:nvPr/>
        </p:nvPicPr>
        <p:blipFill>
          <a:blip r:embed="rId5">
            <a:alphaModFix/>
          </a:blip>
          <a:stretch>
            <a:fillRect/>
          </a:stretch>
        </p:blipFill>
        <p:spPr>
          <a:xfrm>
            <a:off x="519938" y="3735794"/>
            <a:ext cx="2482172" cy="1161800"/>
          </a:xfrm>
          <a:prstGeom prst="rect">
            <a:avLst/>
          </a:prstGeom>
          <a:noFill/>
          <a:ln>
            <a:noFill/>
          </a:ln>
        </p:spPr>
      </p:pic>
      <p:pic>
        <p:nvPicPr>
          <p:cNvPr id="7" name="Google Shape;265;p41"/>
          <p:cNvPicPr preferRelativeResize="0"/>
          <p:nvPr/>
        </p:nvPicPr>
        <p:blipFill rotWithShape="1">
          <a:blip r:embed="rId6">
            <a:alphaModFix/>
          </a:blip>
          <a:srcRect/>
          <a:stretch/>
        </p:blipFill>
        <p:spPr>
          <a:xfrm>
            <a:off x="3433875" y="3735794"/>
            <a:ext cx="874950" cy="1161800"/>
          </a:xfrm>
          <a:prstGeom prst="rect">
            <a:avLst/>
          </a:prstGeom>
          <a:noFill/>
          <a:ln>
            <a:noFill/>
          </a:ln>
        </p:spPr>
      </p:pic>
      <p:sp>
        <p:nvSpPr>
          <p:cNvPr id="8" name="TextBox 7"/>
          <p:cNvSpPr txBox="1"/>
          <p:nvPr/>
        </p:nvSpPr>
        <p:spPr>
          <a:xfrm>
            <a:off x="122773" y="1627144"/>
            <a:ext cx="4891774" cy="2339102"/>
          </a:xfrm>
          <a:prstGeom prst="rect">
            <a:avLst/>
          </a:prstGeom>
          <a:noFill/>
        </p:spPr>
        <p:txBody>
          <a:bodyPr wrap="square" rtlCol="0">
            <a:spAutoFit/>
          </a:bodyPr>
          <a:lstStyle/>
          <a:p>
            <a:pPr algn="ctr"/>
            <a:r>
              <a:rPr lang="en-US" sz="2400" b="1" dirty="0" smtClean="0">
                <a:solidFill>
                  <a:srgbClr val="5F5F5F"/>
                </a:solidFill>
              </a:rPr>
              <a:t>School Food Waste Assembly</a:t>
            </a:r>
          </a:p>
          <a:p>
            <a:endParaRPr lang="en-US" dirty="0"/>
          </a:p>
          <a:p>
            <a:pPr algn="ctr"/>
            <a:r>
              <a:rPr lang="en-US" sz="3600" b="1" dirty="0" smtClean="0">
                <a:solidFill>
                  <a:srgbClr val="00B050"/>
                </a:solidFill>
              </a:rPr>
              <a:t>How Can </a:t>
            </a:r>
            <a:r>
              <a:rPr lang="en-US" sz="4400" b="1" dirty="0" smtClean="0">
                <a:solidFill>
                  <a:srgbClr val="00B050"/>
                </a:solidFill>
              </a:rPr>
              <a:t>You</a:t>
            </a:r>
            <a:r>
              <a:rPr lang="en-US" sz="3200" b="1" dirty="0" smtClean="0">
                <a:solidFill>
                  <a:srgbClr val="00B050"/>
                </a:solidFill>
              </a:rPr>
              <a:t> </a:t>
            </a:r>
            <a:r>
              <a:rPr lang="en-US" sz="3600" b="1" dirty="0" smtClean="0">
                <a:solidFill>
                  <a:srgbClr val="00B050"/>
                </a:solidFill>
              </a:rPr>
              <a:t>Help Stop Food Waste?</a:t>
            </a:r>
          </a:p>
          <a:p>
            <a:endParaRPr lang="en-US" dirty="0" smtClean="0"/>
          </a:p>
          <a:p>
            <a:endParaRPr lang="en-US" dirty="0"/>
          </a:p>
        </p:txBody>
      </p:sp>
    </p:spTree>
    <p:extLst>
      <p:ext uri="{BB962C8B-B14F-4D97-AF65-F5344CB8AC3E}">
        <p14:creationId xmlns:p14="http://schemas.microsoft.com/office/powerpoint/2010/main" val="999830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1"/>
          <p:cNvSpPr/>
          <p:nvPr/>
        </p:nvSpPr>
        <p:spPr>
          <a:xfrm>
            <a:off x="-2238651" y="2768573"/>
            <a:ext cx="4313833" cy="3458005"/>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51"/>
          <p:cNvSpPr/>
          <p:nvPr/>
        </p:nvSpPr>
        <p:spPr>
          <a:xfrm>
            <a:off x="4571650" y="0"/>
            <a:ext cx="5143144" cy="4851176"/>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51"/>
          <p:cNvSpPr/>
          <p:nvPr/>
        </p:nvSpPr>
        <p:spPr>
          <a:xfrm>
            <a:off x="4571646" y="-266425"/>
            <a:ext cx="5480154" cy="911027"/>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51"/>
          <p:cNvSpPr txBox="1">
            <a:spLocks noGrp="1"/>
          </p:cNvSpPr>
          <p:nvPr>
            <p:ph type="title"/>
          </p:nvPr>
        </p:nvSpPr>
        <p:spPr>
          <a:xfrm>
            <a:off x="547150" y="0"/>
            <a:ext cx="8596725" cy="2116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400"/>
              <a:buFont typeface="Calibri"/>
              <a:buNone/>
            </a:pPr>
            <a:r>
              <a:rPr lang="en" sz="4800" b="1" dirty="0" smtClean="0">
                <a:latin typeface="Arial"/>
                <a:ea typeface="Arial"/>
                <a:cs typeface="Arial"/>
                <a:sym typeface="Arial"/>
              </a:rPr>
              <a:t>1. Eat Food </a:t>
            </a:r>
            <a:endParaRPr sz="4800" b="1" dirty="0">
              <a:latin typeface="Arial"/>
              <a:ea typeface="Arial"/>
              <a:cs typeface="Arial"/>
              <a:sym typeface="Arial"/>
            </a:endParaRPr>
          </a:p>
        </p:txBody>
      </p:sp>
      <p:pic>
        <p:nvPicPr>
          <p:cNvPr id="410" name="Google Shape;410;p51"/>
          <p:cNvPicPr preferRelativeResize="0"/>
          <p:nvPr/>
        </p:nvPicPr>
        <p:blipFill rotWithShape="1">
          <a:blip r:embed="rId3">
            <a:alphaModFix/>
          </a:blip>
          <a:srcRect l="13439" r="6225"/>
          <a:stretch/>
        </p:blipFill>
        <p:spPr>
          <a:xfrm>
            <a:off x="4571646" y="1200150"/>
            <a:ext cx="4365525" cy="3491593"/>
          </a:xfrm>
          <a:prstGeom prst="rect">
            <a:avLst/>
          </a:prstGeom>
          <a:noFill/>
          <a:ln>
            <a:noFill/>
          </a:ln>
        </p:spPr>
      </p:pic>
      <p:sp>
        <p:nvSpPr>
          <p:cNvPr id="411" name="Google Shape;411;p51"/>
          <p:cNvSpPr txBox="1">
            <a:spLocks noGrp="1"/>
          </p:cNvSpPr>
          <p:nvPr>
            <p:ph type="body" idx="4294967295"/>
          </p:nvPr>
        </p:nvSpPr>
        <p:spPr>
          <a:xfrm>
            <a:off x="1001486" y="1442486"/>
            <a:ext cx="3262364" cy="2204227"/>
          </a:xfrm>
          <a:prstGeom prst="rect">
            <a:avLst/>
          </a:prstGeom>
          <a:noFill/>
          <a:ln>
            <a:noFill/>
          </a:ln>
        </p:spPr>
        <p:txBody>
          <a:bodyPr spcFirstLastPara="1" wrap="square" lIns="91425" tIns="45700" rIns="91425" bIns="45700" anchor="ctr" anchorCtr="0">
            <a:noAutofit/>
          </a:bodyPr>
          <a:lstStyle/>
          <a:p>
            <a:pPr marL="457200" lvl="0" indent="-368300" algn="l" rtl="0">
              <a:lnSpc>
                <a:spcPct val="150000"/>
              </a:lnSpc>
              <a:spcBef>
                <a:spcPts val="0"/>
              </a:spcBef>
              <a:spcAft>
                <a:spcPts val="0"/>
              </a:spcAft>
              <a:buSzPts val="2200"/>
              <a:buChar char="●"/>
            </a:pPr>
            <a:r>
              <a:rPr lang="en" sz="2200" dirty="0" smtClean="0">
                <a:latin typeface="Arial"/>
                <a:ea typeface="Arial"/>
                <a:cs typeface="Arial"/>
                <a:sym typeface="Arial"/>
              </a:rPr>
              <a:t>Feed your body.</a:t>
            </a:r>
          </a:p>
          <a:p>
            <a:pPr marL="457200" lvl="0" indent="-368300" algn="l" rtl="0">
              <a:lnSpc>
                <a:spcPct val="150000"/>
              </a:lnSpc>
              <a:spcBef>
                <a:spcPts val="0"/>
              </a:spcBef>
              <a:spcAft>
                <a:spcPts val="0"/>
              </a:spcAft>
              <a:buSzPts val="2200"/>
              <a:buChar char="●"/>
            </a:pPr>
            <a:r>
              <a:rPr lang="en" sz="2200" dirty="0" smtClean="0">
                <a:latin typeface="Arial"/>
                <a:ea typeface="Arial"/>
                <a:cs typeface="Arial"/>
                <a:sym typeface="Arial"/>
              </a:rPr>
              <a:t>Save to eat later.</a:t>
            </a:r>
            <a:endParaRPr sz="2200" dirty="0">
              <a:latin typeface="Arial"/>
              <a:ea typeface="Arial"/>
              <a:cs typeface="Arial"/>
              <a:sym typeface="Arial"/>
            </a:endParaRPr>
          </a:p>
          <a:p>
            <a:pPr indent="-368300">
              <a:lnSpc>
                <a:spcPct val="150000"/>
              </a:lnSpc>
              <a:buSzPts val="2200"/>
            </a:pPr>
            <a:r>
              <a:rPr lang="en-US" sz="2200" dirty="0" smtClean="0">
                <a:latin typeface="Arial"/>
                <a:ea typeface="Arial"/>
                <a:cs typeface="Arial"/>
                <a:sym typeface="Arial"/>
              </a:rPr>
              <a:t>Use </a:t>
            </a:r>
            <a:r>
              <a:rPr lang="en-US" sz="2200" b="1" dirty="0" smtClean="0">
                <a:latin typeface="Arial"/>
                <a:ea typeface="Arial"/>
                <a:cs typeface="Arial"/>
                <a:sym typeface="Arial"/>
              </a:rPr>
              <a:t>Share Basket.</a:t>
            </a:r>
            <a:endParaRPr lang="en-US" sz="2200" b="1" dirty="0">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2"/>
          <p:cNvSpPr/>
          <p:nvPr/>
        </p:nvSpPr>
        <p:spPr>
          <a:xfrm>
            <a:off x="9618707" y="3212426"/>
            <a:ext cx="476400" cy="2282553"/>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8" name="Google Shape;418;p52"/>
          <p:cNvPicPr preferRelativeResize="0"/>
          <p:nvPr/>
        </p:nvPicPr>
        <p:blipFill rotWithShape="1">
          <a:blip r:embed="rId3">
            <a:alphaModFix/>
          </a:blip>
          <a:srcRect/>
          <a:stretch/>
        </p:blipFill>
        <p:spPr>
          <a:xfrm>
            <a:off x="-614054" y="1295400"/>
            <a:ext cx="6962798" cy="3961991"/>
          </a:xfrm>
          <a:prstGeom prst="rect">
            <a:avLst/>
          </a:prstGeom>
          <a:noFill/>
          <a:ln>
            <a:noFill/>
          </a:ln>
        </p:spPr>
      </p:pic>
      <p:sp>
        <p:nvSpPr>
          <p:cNvPr id="420" name="Google Shape;420;p52"/>
          <p:cNvSpPr/>
          <p:nvPr/>
        </p:nvSpPr>
        <p:spPr>
          <a:xfrm>
            <a:off x="5018710" y="3893780"/>
            <a:ext cx="3740734" cy="1047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800" b="1" dirty="0" smtClean="0">
                <a:solidFill>
                  <a:srgbClr val="92D050"/>
                </a:solidFill>
              </a:rPr>
              <a:t>“Maine Food – Too Good to Waste”</a:t>
            </a:r>
            <a:endParaRPr sz="2800" b="1" i="0" u="none" strike="noStrike" cap="none" dirty="0">
              <a:solidFill>
                <a:srgbClr val="92D050"/>
              </a:solidFill>
              <a:sym typeface="Arial"/>
            </a:endParaRPr>
          </a:p>
        </p:txBody>
      </p:sp>
      <p:sp>
        <p:nvSpPr>
          <p:cNvPr id="421" name="Google Shape;421;p52"/>
          <p:cNvSpPr/>
          <p:nvPr/>
        </p:nvSpPr>
        <p:spPr>
          <a:xfrm rot="-5400000">
            <a:off x="-1841793" y="2962275"/>
            <a:ext cx="4130762" cy="644602"/>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52"/>
          <p:cNvSpPr txBox="1">
            <a:spLocks noGrp="1"/>
          </p:cNvSpPr>
          <p:nvPr>
            <p:ph type="title" idx="4294967295"/>
          </p:nvPr>
        </p:nvSpPr>
        <p:spPr>
          <a:xfrm>
            <a:off x="223588" y="-52552"/>
            <a:ext cx="8281707" cy="1295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4800" b="1" dirty="0" smtClean="0">
                <a:latin typeface="Arial"/>
                <a:ea typeface="Arial"/>
                <a:cs typeface="Arial"/>
                <a:sym typeface="Arial"/>
              </a:rPr>
              <a:t>2. Rescue Food</a:t>
            </a:r>
            <a:endParaRPr sz="4800" b="1" dirty="0">
              <a:latin typeface="Arial"/>
              <a:ea typeface="Arial"/>
              <a:cs typeface="Arial"/>
              <a:sym typeface="Arial"/>
            </a:endParaRPr>
          </a:p>
        </p:txBody>
      </p:sp>
      <p:sp>
        <p:nvSpPr>
          <p:cNvPr id="8" name="Google Shape;419;p52"/>
          <p:cNvSpPr/>
          <p:nvPr/>
        </p:nvSpPr>
        <p:spPr>
          <a:xfrm>
            <a:off x="1099256" y="1202834"/>
            <a:ext cx="2211922" cy="1047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smtClean="0">
                <a:solidFill>
                  <a:srgbClr val="FFFFFF"/>
                </a:solidFill>
                <a:latin typeface="Arial"/>
                <a:ea typeface="Arial"/>
                <a:cs typeface="Arial"/>
                <a:sym typeface="Arial"/>
              </a:rPr>
              <a:t>Collect to </a:t>
            </a:r>
          </a:p>
          <a:p>
            <a:pPr marL="0" marR="0" lvl="0" indent="0" algn="ctr" rtl="0">
              <a:lnSpc>
                <a:spcPct val="100000"/>
              </a:lnSpc>
              <a:spcBef>
                <a:spcPts val="0"/>
              </a:spcBef>
              <a:spcAft>
                <a:spcPts val="0"/>
              </a:spcAft>
              <a:buClr>
                <a:srgbClr val="000000"/>
              </a:buClr>
              <a:buSzPts val="2400"/>
              <a:buFont typeface="Arial"/>
              <a:buNone/>
            </a:pPr>
            <a:r>
              <a:rPr lang="en" sz="2400" b="1" dirty="0" smtClean="0">
                <a:solidFill>
                  <a:srgbClr val="FFFFFF"/>
                </a:solidFill>
              </a:rPr>
              <a:t>feed</a:t>
            </a:r>
            <a:r>
              <a:rPr lang="en" sz="2400" b="1" i="0" u="none" strike="noStrike" cap="none" dirty="0" smtClean="0">
                <a:solidFill>
                  <a:srgbClr val="FFFFFF"/>
                </a:solidFill>
                <a:latin typeface="Arial"/>
                <a:ea typeface="Arial"/>
                <a:cs typeface="Arial"/>
                <a:sym typeface="Arial"/>
              </a:rPr>
              <a:t> </a:t>
            </a:r>
            <a:r>
              <a:rPr lang="en" sz="2400" b="1" i="0" u="none" strike="noStrike" cap="none" dirty="0">
                <a:solidFill>
                  <a:srgbClr val="FFFFFF"/>
                </a:solidFill>
                <a:latin typeface="Arial"/>
                <a:ea typeface="Arial"/>
                <a:cs typeface="Arial"/>
                <a:sym typeface="Arial"/>
              </a:rPr>
              <a:t>gardens</a:t>
            </a:r>
            <a:endParaRPr sz="2400" b="1" i="0" u="none" strike="noStrike" cap="none" dirty="0">
              <a:solidFill>
                <a:srgbClr val="FFFFFF"/>
              </a:solidFill>
              <a:latin typeface="Arial"/>
              <a:ea typeface="Arial"/>
              <a:cs typeface="Arial"/>
              <a:sym typeface="Arial"/>
            </a:endParaRPr>
          </a:p>
        </p:txBody>
      </p:sp>
      <p:pic>
        <p:nvPicPr>
          <p:cNvPr id="2050" name="Picture 2" descr="(left to right) a pig, cow, and chicken all in a pas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290" y="1750118"/>
            <a:ext cx="3513003" cy="1688944"/>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419;p52"/>
          <p:cNvSpPr/>
          <p:nvPr/>
        </p:nvSpPr>
        <p:spPr>
          <a:xfrm>
            <a:off x="6442712" y="1013494"/>
            <a:ext cx="2384884" cy="998072"/>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dirty="0" smtClean="0">
                <a:solidFill>
                  <a:srgbClr val="FFFFFF"/>
                </a:solidFill>
              </a:rPr>
              <a:t>Collect to feed farm animals</a:t>
            </a:r>
            <a:endParaRPr sz="2400" b="1" i="0" u="none" strike="noStrike" cap="none" dirty="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20"/>
                                        </p:tgtEl>
                                        <p:attrNameLst>
                                          <p:attrName>style.visibility</p:attrName>
                                        </p:attrNameLst>
                                      </p:cBhvr>
                                      <p:to>
                                        <p:strVal val="visible"/>
                                      </p:to>
                                    </p:set>
                                    <p:anim calcmode="lin" valueType="num">
                                      <p:cBhvr additive="base">
                                        <p:cTn id="7" dur="1000"/>
                                        <p:tgtEl>
                                          <p:spTgt spid="42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p:tgtEl>
                                          <p:spTgt spid="8"/>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p:tgtEl>
                                          <p:spTgt spid="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3"/>
          <p:cNvSpPr/>
          <p:nvPr/>
        </p:nvSpPr>
        <p:spPr>
          <a:xfrm>
            <a:off x="-2505076" y="1865698"/>
            <a:ext cx="4313833" cy="3458005"/>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53"/>
          <p:cNvSpPr/>
          <p:nvPr/>
        </p:nvSpPr>
        <p:spPr>
          <a:xfrm>
            <a:off x="4571650" y="0"/>
            <a:ext cx="5143144" cy="4851176"/>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53"/>
          <p:cNvSpPr/>
          <p:nvPr/>
        </p:nvSpPr>
        <p:spPr>
          <a:xfrm>
            <a:off x="5921082" y="0"/>
            <a:ext cx="4130762" cy="644602"/>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53"/>
          <p:cNvSpPr txBox="1">
            <a:spLocks noGrp="1"/>
          </p:cNvSpPr>
          <p:nvPr>
            <p:ph type="title" idx="4294967295"/>
          </p:nvPr>
        </p:nvSpPr>
        <p:spPr>
          <a:xfrm>
            <a:off x="0" y="42511"/>
            <a:ext cx="8613555" cy="1280591"/>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Clr>
                <a:schemeClr val="dk1"/>
              </a:buClr>
              <a:buSzPts val="3959"/>
              <a:buFont typeface="Calibri"/>
              <a:buNone/>
            </a:pPr>
            <a:r>
              <a:rPr lang="en" sz="4800" dirty="0" smtClean="0">
                <a:latin typeface="Arial"/>
                <a:ea typeface="Arial"/>
                <a:cs typeface="Arial"/>
                <a:sym typeface="Arial"/>
              </a:rPr>
              <a:t>  </a:t>
            </a:r>
            <a:r>
              <a:rPr lang="en" sz="4800" b="1" dirty="0" smtClean="0">
                <a:latin typeface="Arial"/>
                <a:ea typeface="Arial"/>
                <a:cs typeface="Arial"/>
                <a:sym typeface="Arial"/>
              </a:rPr>
              <a:t>Take the Challenge: </a:t>
            </a:r>
            <a:endParaRPr sz="4800" b="1" dirty="0">
              <a:latin typeface="Arial"/>
              <a:ea typeface="Arial"/>
              <a:cs typeface="Arial"/>
              <a:sym typeface="Arial"/>
            </a:endParaRPr>
          </a:p>
        </p:txBody>
      </p:sp>
      <p:pic>
        <p:nvPicPr>
          <p:cNvPr id="491" name="Google Shape;491;p53"/>
          <p:cNvPicPr preferRelativeResize="0"/>
          <p:nvPr/>
        </p:nvPicPr>
        <p:blipFill rotWithShape="1">
          <a:blip r:embed="rId3">
            <a:alphaModFix/>
          </a:blip>
          <a:srcRect/>
          <a:stretch/>
        </p:blipFill>
        <p:spPr>
          <a:xfrm>
            <a:off x="294600" y="2732314"/>
            <a:ext cx="2739878" cy="2591389"/>
          </a:xfrm>
          <a:prstGeom prst="rect">
            <a:avLst/>
          </a:prstGeom>
          <a:noFill/>
          <a:ln>
            <a:noFill/>
          </a:ln>
        </p:spPr>
      </p:pic>
      <p:sp>
        <p:nvSpPr>
          <p:cNvPr id="492" name="Google Shape;492;p53"/>
          <p:cNvSpPr txBox="1">
            <a:spLocks noGrp="1"/>
          </p:cNvSpPr>
          <p:nvPr>
            <p:ph type="title" idx="4294967295"/>
          </p:nvPr>
        </p:nvSpPr>
        <p:spPr>
          <a:xfrm>
            <a:off x="464037" y="1615426"/>
            <a:ext cx="2570441" cy="495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59"/>
              <a:buFont typeface="Calibri"/>
              <a:buNone/>
            </a:pPr>
            <a:r>
              <a:rPr lang="en" sz="3600" b="1" dirty="0">
                <a:solidFill>
                  <a:srgbClr val="FF9500"/>
                </a:solidFill>
                <a:latin typeface="Arial"/>
                <a:ea typeface="Arial"/>
                <a:cs typeface="Arial"/>
                <a:sym typeface="Arial"/>
              </a:rPr>
              <a:t>Measure </a:t>
            </a:r>
            <a:r>
              <a:rPr lang="en" sz="3600" b="1" dirty="0" smtClean="0">
                <a:solidFill>
                  <a:srgbClr val="FF9500"/>
                </a:solidFill>
                <a:latin typeface="Arial"/>
                <a:ea typeface="Arial"/>
                <a:cs typeface="Arial"/>
                <a:sym typeface="Arial"/>
              </a:rPr>
              <a:t>Your Food Waste!</a:t>
            </a:r>
            <a:endParaRPr sz="3600" b="1" dirty="0">
              <a:solidFill>
                <a:srgbClr val="FF9500"/>
              </a:solidFill>
              <a:latin typeface="Arial"/>
              <a:ea typeface="Arial"/>
              <a:cs typeface="Arial"/>
              <a:sym typeface="Arial"/>
            </a:endParaRPr>
          </a:p>
        </p:txBody>
      </p:sp>
      <p:pic>
        <p:nvPicPr>
          <p:cNvPr id="3" name="Picture 2"/>
          <p:cNvPicPr>
            <a:picLocks noChangeAspect="1"/>
          </p:cNvPicPr>
          <p:nvPr/>
        </p:nvPicPr>
        <p:blipFill>
          <a:blip r:embed="rId4"/>
          <a:stretch>
            <a:fillRect/>
          </a:stretch>
        </p:blipFill>
        <p:spPr>
          <a:xfrm>
            <a:off x="4306777" y="1866752"/>
            <a:ext cx="4947917" cy="3130586"/>
          </a:xfrm>
          <a:prstGeom prst="rect">
            <a:avLst/>
          </a:prstGeom>
        </p:spPr>
      </p:pic>
      <p:sp>
        <p:nvSpPr>
          <p:cNvPr id="4" name="TextBox 3"/>
          <p:cNvSpPr txBox="1"/>
          <p:nvPr/>
        </p:nvSpPr>
        <p:spPr>
          <a:xfrm>
            <a:off x="4138252" y="1320480"/>
            <a:ext cx="5284966" cy="400110"/>
          </a:xfrm>
          <a:prstGeom prst="rect">
            <a:avLst/>
          </a:prstGeom>
          <a:noFill/>
        </p:spPr>
        <p:txBody>
          <a:bodyPr wrap="square" rtlCol="0">
            <a:spAutoFit/>
          </a:bodyPr>
          <a:lstStyle/>
          <a:p>
            <a:pPr algn="ctr"/>
            <a:r>
              <a:rPr lang="en-US" sz="2000" b="1" dirty="0" smtClean="0"/>
              <a:t>Weekly Progress Chart</a:t>
            </a:r>
            <a:endParaRPr lang="en-US" sz="20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5"/>
          <p:cNvSpPr txBox="1">
            <a:spLocks noGrp="1"/>
          </p:cNvSpPr>
          <p:nvPr>
            <p:ph type="ctrTitle"/>
          </p:nvPr>
        </p:nvSpPr>
        <p:spPr>
          <a:xfrm>
            <a:off x="292650" y="0"/>
            <a:ext cx="8520600" cy="1957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6600" dirty="0" smtClean="0"/>
              <a:t>Let’s Get Started</a:t>
            </a:r>
            <a:endParaRPr sz="6600" dirty="0"/>
          </a:p>
        </p:txBody>
      </p:sp>
      <p:sp>
        <p:nvSpPr>
          <p:cNvPr id="2" name="Subtitle 1"/>
          <p:cNvSpPr>
            <a:spLocks noGrp="1"/>
          </p:cNvSpPr>
          <p:nvPr>
            <p:ph type="subTitle" idx="1"/>
          </p:nvPr>
        </p:nvSpPr>
        <p:spPr>
          <a:xfrm>
            <a:off x="2365730" y="3043655"/>
            <a:ext cx="6160537" cy="1170994"/>
          </a:xfrm>
        </p:spPr>
        <p:txBody>
          <a:bodyPr>
            <a:noAutofit/>
          </a:bodyPr>
          <a:lstStyle/>
          <a:p>
            <a:r>
              <a:rPr lang="en-US" sz="3200" b="1" dirty="0" smtClean="0"/>
              <a:t>How can YOU stop </a:t>
            </a:r>
          </a:p>
          <a:p>
            <a:r>
              <a:rPr lang="en-US" sz="3200" b="1" dirty="0" smtClean="0"/>
              <a:t>cafeteria food waste?  </a:t>
            </a:r>
            <a:endParaRPr lang="en-US" sz="3200" b="1" dirty="0"/>
          </a:p>
        </p:txBody>
      </p:sp>
      <p:pic>
        <p:nvPicPr>
          <p:cNvPr id="3" name="Picture 2"/>
          <p:cNvPicPr>
            <a:picLocks noChangeAspect="1"/>
          </p:cNvPicPr>
          <p:nvPr/>
        </p:nvPicPr>
        <p:blipFill>
          <a:blip r:embed="rId3"/>
          <a:stretch>
            <a:fillRect/>
          </a:stretch>
        </p:blipFill>
        <p:spPr>
          <a:xfrm>
            <a:off x="195137" y="1795652"/>
            <a:ext cx="2367088" cy="302531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6"/>
          <p:cNvSpPr txBox="1">
            <a:spLocks noGrp="1"/>
          </p:cNvSpPr>
          <p:nvPr>
            <p:ph type="title"/>
          </p:nvPr>
        </p:nvSpPr>
        <p:spPr>
          <a:xfrm>
            <a:off x="220717" y="455536"/>
            <a:ext cx="3867807" cy="16044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600" dirty="0" smtClean="0"/>
              <a:t>Eat Your </a:t>
            </a:r>
            <a:r>
              <a:rPr lang="en" sz="3600" u="sng" dirty="0" smtClean="0"/>
              <a:t>Meal</a:t>
            </a:r>
            <a:endParaRPr sz="3600" u="sng" dirty="0"/>
          </a:p>
        </p:txBody>
      </p:sp>
      <p:pic>
        <p:nvPicPr>
          <p:cNvPr id="514" name="Google Shape;514;p56" descr="Food Services"/>
          <p:cNvPicPr preferRelativeResize="0"/>
          <p:nvPr/>
        </p:nvPicPr>
        <p:blipFill>
          <a:blip r:embed="rId3">
            <a:alphaModFix/>
          </a:blip>
          <a:stretch>
            <a:fillRect/>
          </a:stretch>
        </p:blipFill>
        <p:spPr>
          <a:xfrm>
            <a:off x="4372305" y="105103"/>
            <a:ext cx="3965904" cy="5038397"/>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6"/>
          <p:cNvSpPr txBox="1">
            <a:spLocks noGrp="1"/>
          </p:cNvSpPr>
          <p:nvPr>
            <p:ph type="title"/>
          </p:nvPr>
        </p:nvSpPr>
        <p:spPr>
          <a:xfrm>
            <a:off x="228601" y="255478"/>
            <a:ext cx="3211286" cy="180960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600" dirty="0" smtClean="0"/>
              <a:t>Always  fruit &amp; </a:t>
            </a:r>
            <a:br>
              <a:rPr lang="en-US" sz="3600" dirty="0" smtClean="0"/>
            </a:br>
            <a:r>
              <a:rPr lang="en-US" sz="3600" dirty="0" smtClean="0"/>
              <a:t>veggies</a:t>
            </a:r>
            <a:endParaRPr sz="3600"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262626"/>
                </a:solidFill>
                <a:effectLst/>
                <a:latin typeface="Helvetica" panose="020B0604020202020204" pitchFamily="34" charset="0"/>
              </a:rPr>
              <a:t/>
            </a:r>
            <a:br>
              <a:rPr kumimoji="0" lang="en-US" altLang="en-US" sz="1200" b="0" i="0" u="none" strike="noStrike" cap="none" normalizeH="0" baseline="0" smtClean="0">
                <a:ln>
                  <a:noFill/>
                </a:ln>
                <a:solidFill>
                  <a:srgbClr val="262626"/>
                </a:solidFill>
                <a:effectLst/>
                <a:latin typeface="Helvetica"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9"/>
          <p:cNvSpPr>
            <a:spLocks noChangeArrowheads="1"/>
          </p:cNvSpPr>
          <p:nvPr/>
        </p:nvSpPr>
        <p:spPr bwMode="auto">
          <a:xfrm>
            <a:off x="6953250" y="-8813350"/>
            <a:ext cx="4294188" cy="13957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Georgia" panose="02040502050405020303"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000000"/>
                </a:solidFill>
                <a:effectLst/>
                <a:latin typeface="GTWalsheimPro"/>
              </a:rPr>
              <a:t>CARS</a:t>
            </a:r>
            <a:endParaRPr kumimoji="0" lang="en-US" altLang="en-US" sz="4500" b="1" i="0" u="none" strike="noStrike" cap="none" normalizeH="0" baseline="0" dirty="0" smtClean="0">
              <a:ln>
                <a:noFill/>
              </a:ln>
              <a:solidFill>
                <a:srgbClr val="000000"/>
              </a:solidFill>
              <a:effectLst/>
              <a:latin typeface="GTWalsheimPr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1" i="0" u="none" strike="noStrike" cap="none" normalizeH="0" baseline="0" dirty="0" smtClean="0">
                <a:ln>
                  <a:noFill/>
                </a:ln>
                <a:solidFill>
                  <a:srgbClr val="000000"/>
                </a:solidFill>
                <a:effectLst/>
                <a:latin typeface="GTWalsheimPro"/>
              </a:rPr>
              <a:t>The fastest, most furious sports cars ever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2E302F"/>
                </a:solidFill>
                <a:effectLst/>
                <a:latin typeface="GTWalsheimPro"/>
              </a:rPr>
              <a:t>From old-school roadsters to junior supercars, this is our roundup ...</a:t>
            </a:r>
            <a:endParaRPr kumimoji="0" lang="en-US" altLang="en-US" sz="1300" b="0" i="0" u="none" strike="noStrike" cap="none" normalizeH="0" baseline="0" dirty="0" smtClean="0">
              <a:ln>
                <a:noFill/>
              </a:ln>
              <a:solidFill>
                <a:srgbClr val="FFFFFF"/>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757776"/>
                </a:solidFill>
                <a:effectLst/>
                <a:latin typeface="GTWalsheimPro"/>
              </a:rPr>
              <a:t>By </a:t>
            </a:r>
            <a:r>
              <a:rPr kumimoji="0" lang="en-US" altLang="en-US" sz="800" b="0" i="0" u="none" strike="noStrike" cap="none" normalizeH="0" baseline="0" dirty="0" smtClean="0">
                <a:ln>
                  <a:noFill/>
                </a:ln>
                <a:solidFill>
                  <a:srgbClr val="2E302F"/>
                </a:solidFill>
                <a:effectLst/>
                <a:latin typeface="GTWalsheimPro"/>
                <a:hlinkClick r:id="rId3"/>
              </a:rPr>
              <a:t>Alex Goy</a:t>
            </a:r>
            <a:endParaRPr kumimoji="0" lang="en-US" altLang="en-US" sz="1300" b="0" i="0" u="none" strike="noStrike" cap="none" normalizeH="0" baseline="0" dirty="0" smtClean="0">
              <a:ln>
                <a:noFill/>
              </a:ln>
              <a:solidFill>
                <a:srgbClr val="FFFFFF"/>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FFFFFF"/>
                </a:solidFill>
                <a:effectLst/>
                <a:latin typeface="Georgia" panose="02040502050405020303" pitchFamily="18" charset="0"/>
              </a:rPr>
              <a:t>27 January 2020</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smtClean="0">
                <a:ln>
                  <a:noFill/>
                </a:ln>
                <a:solidFill>
                  <a:srgbClr val="2E302F"/>
                </a:solidFill>
                <a:effectLst/>
                <a:latin typeface="Georgia" panose="02040502050405020303" pitchFamily="18" charset="0"/>
              </a:rPr>
              <a:t/>
            </a:r>
            <a:br>
              <a:rPr kumimoji="0" lang="en-US" altLang="en-US" sz="1300" b="0" i="0" u="none" strike="noStrike" cap="none" normalizeH="0" baseline="0" dirty="0" smtClean="0">
                <a:ln>
                  <a:noFill/>
                </a:ln>
                <a:solidFill>
                  <a:srgbClr val="2E302F"/>
                </a:solidFill>
                <a:effectLst/>
                <a:latin typeface="Georgia" panose="02040502050405020303" pitchFamily="18" charset="0"/>
              </a:rPr>
            </a:br>
            <a:endParaRPr kumimoji="0" lang="en-US" altLang="en-US" sz="64800" b="0" i="0" u="none" strike="noStrike" cap="none" normalizeH="0" baseline="0" dirty="0" smtClean="0">
              <a:ln>
                <a:noFill/>
              </a:ln>
              <a:solidFill>
                <a:srgbClr val="000000"/>
              </a:solidFill>
              <a:effectLst/>
              <a:latin typeface="Georgia" panose="02040502050405020303" pitchFamily="18" charset="0"/>
            </a:endParaRPr>
          </a:p>
        </p:txBody>
      </p:sp>
      <p:pic>
        <p:nvPicPr>
          <p:cNvPr id="3082" name="Picture 10" descr="Image may contain Tire Wheel Machine Spoke Transportation Vehicle Automobile Car Car Wheel and Alloy Whe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8704" y="2917527"/>
            <a:ext cx="4639341" cy="208422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3ds gas pump https://p.turbosquid.com/ts-thumb/JB/vPB0Zq/1hSmqU2R/gaspump01_02/jpg/1410986259/1920x1080/fit_q87/a554ef200b608cdab7f738db360729babd63709b/gaspump01_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1724" y="2741428"/>
            <a:ext cx="1728555" cy="22603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uits and Veggies Help Your Heal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676" y="159134"/>
            <a:ext cx="4060737" cy="240961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410;p51"/>
          <p:cNvPicPr preferRelativeResize="0"/>
          <p:nvPr/>
        </p:nvPicPr>
        <p:blipFill rotWithShape="1">
          <a:blip r:embed="rId7">
            <a:alphaModFix/>
          </a:blip>
          <a:srcRect l="13439" r="6225"/>
          <a:stretch/>
        </p:blipFill>
        <p:spPr>
          <a:xfrm>
            <a:off x="2286000" y="159135"/>
            <a:ext cx="2264229" cy="2380482"/>
          </a:xfrm>
          <a:prstGeom prst="rect">
            <a:avLst/>
          </a:prstGeom>
          <a:noFill/>
          <a:ln>
            <a:noFill/>
          </a:ln>
        </p:spPr>
      </p:pic>
    </p:spTree>
    <p:extLst>
      <p:ext uri="{BB962C8B-B14F-4D97-AF65-F5344CB8AC3E}">
        <p14:creationId xmlns:p14="http://schemas.microsoft.com/office/powerpoint/2010/main" val="4042837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7"/>
          <p:cNvSpPr txBox="1">
            <a:spLocks noGrp="1"/>
          </p:cNvSpPr>
          <p:nvPr>
            <p:ph type="title"/>
          </p:nvPr>
        </p:nvSpPr>
        <p:spPr>
          <a:xfrm>
            <a:off x="185576" y="26634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smtClean="0"/>
              <a:t>Use the Share Basket</a:t>
            </a:r>
            <a:endParaRPr sz="3600" dirty="0"/>
          </a:p>
        </p:txBody>
      </p:sp>
      <p:pic>
        <p:nvPicPr>
          <p:cNvPr id="520" name="Google Shape;520;p57"/>
          <p:cNvPicPr preferRelativeResize="0"/>
          <p:nvPr/>
        </p:nvPicPr>
        <p:blipFill>
          <a:blip r:embed="rId3">
            <a:alphaModFix/>
          </a:blip>
          <a:stretch>
            <a:fillRect/>
          </a:stretch>
        </p:blipFill>
        <p:spPr>
          <a:xfrm>
            <a:off x="2236441" y="996703"/>
            <a:ext cx="4776220" cy="3820976"/>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58"/>
          <p:cNvSpPr txBox="1">
            <a:spLocks noGrp="1"/>
          </p:cNvSpPr>
          <p:nvPr>
            <p:ph type="title"/>
          </p:nvPr>
        </p:nvSpPr>
        <p:spPr>
          <a:xfrm>
            <a:off x="216450" y="0"/>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50000"/>
              </a:lnSpc>
              <a:spcBef>
                <a:spcPts val="0"/>
              </a:spcBef>
              <a:spcAft>
                <a:spcPts val="0"/>
              </a:spcAft>
              <a:buNone/>
            </a:pPr>
            <a:r>
              <a:rPr lang="en" sz="4000" dirty="0" smtClean="0"/>
              <a:t>Use New </a:t>
            </a:r>
            <a:r>
              <a:rPr lang="en" sz="4000" dirty="0"/>
              <a:t>S</a:t>
            </a:r>
            <a:r>
              <a:rPr lang="en" sz="4000" dirty="0" smtClean="0"/>
              <a:t>orting Station</a:t>
            </a:r>
            <a:br>
              <a:rPr lang="en" sz="4000" dirty="0" smtClean="0"/>
            </a:br>
            <a:endParaRPr dirty="0">
              <a:solidFill>
                <a:schemeClr val="tx2">
                  <a:lumMod val="10000"/>
                </a:schemeClr>
              </a:solidFill>
            </a:endParaRPr>
          </a:p>
        </p:txBody>
      </p:sp>
      <p:pic>
        <p:nvPicPr>
          <p:cNvPr id="526" name="Google Shape;526;p58"/>
          <p:cNvPicPr preferRelativeResize="0"/>
          <p:nvPr/>
        </p:nvPicPr>
        <p:blipFill>
          <a:blip r:embed="rId3">
            <a:alphaModFix/>
          </a:blip>
          <a:stretch>
            <a:fillRect/>
          </a:stretch>
        </p:blipFill>
        <p:spPr>
          <a:xfrm>
            <a:off x="1854090" y="1008994"/>
            <a:ext cx="5245319" cy="3833658"/>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2" name="Google Shape;532;p59"/>
          <p:cNvPicPr preferRelativeResize="0"/>
          <p:nvPr/>
        </p:nvPicPr>
        <p:blipFill>
          <a:blip r:embed="rId3">
            <a:alphaModFix/>
          </a:blip>
          <a:stretch>
            <a:fillRect/>
          </a:stretch>
        </p:blipFill>
        <p:spPr>
          <a:xfrm>
            <a:off x="1639615" y="445026"/>
            <a:ext cx="5767184" cy="4347691"/>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8" name="Google Shape;538;p60"/>
          <p:cNvPicPr preferRelativeResize="0"/>
          <p:nvPr/>
        </p:nvPicPr>
        <p:blipFill>
          <a:blip r:embed="rId3">
            <a:alphaModFix/>
          </a:blip>
          <a:stretch>
            <a:fillRect/>
          </a:stretch>
        </p:blipFill>
        <p:spPr>
          <a:xfrm>
            <a:off x="1618592" y="510657"/>
            <a:ext cx="5492313" cy="4240018"/>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3"/>
        <p:cNvGrpSpPr/>
        <p:nvPr/>
      </p:nvGrpSpPr>
      <p:grpSpPr>
        <a:xfrm>
          <a:off x="0" y="0"/>
          <a:ext cx="0" cy="0"/>
          <a:chOff x="0" y="0"/>
          <a:chExt cx="0" cy="0"/>
        </a:xfrm>
      </p:grpSpPr>
      <p:pic>
        <p:nvPicPr>
          <p:cNvPr id="264" name="Google Shape;264;p41"/>
          <p:cNvPicPr preferRelativeResize="0"/>
          <p:nvPr/>
        </p:nvPicPr>
        <p:blipFill rotWithShape="1">
          <a:blip r:embed="rId3">
            <a:alphaModFix/>
          </a:blip>
          <a:srcRect/>
          <a:stretch/>
        </p:blipFill>
        <p:spPr>
          <a:xfrm>
            <a:off x="673788" y="-259143"/>
            <a:ext cx="8006156" cy="5146829"/>
          </a:xfrm>
          <a:prstGeom prst="rect">
            <a:avLst/>
          </a:prstGeom>
          <a:noFill/>
          <a:ln>
            <a:noFill/>
          </a:ln>
        </p:spPr>
      </p:pic>
      <p:sp>
        <p:nvSpPr>
          <p:cNvPr id="266" name="Google Shape;266;p41"/>
          <p:cNvSpPr txBox="1"/>
          <p:nvPr/>
        </p:nvSpPr>
        <p:spPr>
          <a:xfrm>
            <a:off x="75" y="1053077"/>
            <a:ext cx="9144000" cy="1367700"/>
          </a:xfrm>
          <a:prstGeom prst="rect">
            <a:avLst/>
          </a:prstGeom>
          <a:noFill/>
          <a:ln>
            <a:noFill/>
          </a:ln>
          <a:effectLst>
            <a:outerShdw blurRad="114300" dist="76200" dir="5400000" algn="bl" rotWithShape="0">
              <a:srgbClr val="000000">
                <a:alpha val="4941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7200" b="0" i="0" u="none" strike="noStrike" cap="none">
                <a:solidFill>
                  <a:srgbClr val="FFFFFF"/>
                </a:solidFill>
                <a:latin typeface="Arial"/>
                <a:ea typeface="Arial"/>
                <a:cs typeface="Arial"/>
                <a:sym typeface="Arial"/>
              </a:rPr>
              <a:t>What is Food Waste?</a:t>
            </a:r>
            <a:endParaRPr sz="7200" b="0" i="0" u="none" strike="noStrike" cap="none">
              <a:solidFill>
                <a:srgbClr val="FFFFFF"/>
              </a:solidFill>
              <a:latin typeface="Arial"/>
              <a:ea typeface="Arial"/>
              <a:cs typeface="Arial"/>
              <a:sym typeface="Arial"/>
            </a:endParaRPr>
          </a:p>
        </p:txBody>
      </p:sp>
      <p:sp>
        <p:nvSpPr>
          <p:cNvPr id="2" name="TextBox 1"/>
          <p:cNvSpPr txBox="1"/>
          <p:nvPr/>
        </p:nvSpPr>
        <p:spPr>
          <a:xfrm>
            <a:off x="75" y="3732997"/>
            <a:ext cx="3926914" cy="1323439"/>
          </a:xfrm>
          <a:prstGeom prst="rect">
            <a:avLst/>
          </a:prstGeom>
          <a:noFill/>
        </p:spPr>
        <p:txBody>
          <a:bodyPr wrap="square" rtlCol="0">
            <a:spAutoFit/>
          </a:bodyPr>
          <a:lstStyle/>
          <a:p>
            <a:r>
              <a:rPr lang="en-US" sz="2000" b="1" dirty="0" smtClean="0">
                <a:solidFill>
                  <a:srgbClr val="00B050"/>
                </a:solidFill>
              </a:rPr>
              <a:t>What is Food?</a:t>
            </a:r>
          </a:p>
          <a:p>
            <a:r>
              <a:rPr lang="en-US" sz="2000" b="1" dirty="0" smtClean="0">
                <a:solidFill>
                  <a:srgbClr val="00B050"/>
                </a:solidFill>
              </a:rPr>
              <a:t>Why is Food Important?</a:t>
            </a:r>
          </a:p>
          <a:p>
            <a:r>
              <a:rPr lang="en-US" sz="2000" b="1" dirty="0" smtClean="0">
                <a:solidFill>
                  <a:srgbClr val="00B050"/>
                </a:solidFill>
              </a:rPr>
              <a:t>Who needs Food?</a:t>
            </a:r>
          </a:p>
          <a:p>
            <a:r>
              <a:rPr lang="en-US" sz="2000" b="1" dirty="0" smtClean="0">
                <a:solidFill>
                  <a:srgbClr val="00B050"/>
                </a:solidFill>
              </a:rPr>
              <a:t>What is Food WASTE?</a:t>
            </a:r>
            <a:endParaRPr lang="en-US" sz="2000" b="1" dirty="0">
              <a:solidFill>
                <a:srgbClr val="00B05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4" name="Google Shape;544;p61"/>
          <p:cNvPicPr preferRelativeResize="0"/>
          <p:nvPr/>
        </p:nvPicPr>
        <p:blipFill>
          <a:blip r:embed="rId3">
            <a:alphaModFix/>
          </a:blip>
          <a:stretch>
            <a:fillRect/>
          </a:stretch>
        </p:blipFill>
        <p:spPr>
          <a:xfrm>
            <a:off x="1618593" y="503758"/>
            <a:ext cx="5833241" cy="4152326"/>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3"/>
          <p:cNvSpPr txBox="1">
            <a:spLocks noGrp="1"/>
          </p:cNvSpPr>
          <p:nvPr>
            <p:ph type="title"/>
          </p:nvPr>
        </p:nvSpPr>
        <p:spPr>
          <a:xfrm>
            <a:off x="14452" y="332176"/>
            <a:ext cx="9129548"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smtClean="0"/>
              <a:t>NEW! Cafeteria Food Waste Posters</a:t>
            </a:r>
            <a:endParaRPr sz="2800" dirty="0"/>
          </a:p>
        </p:txBody>
      </p:sp>
      <p:pic>
        <p:nvPicPr>
          <p:cNvPr id="556" name="Google Shape;556;p63"/>
          <p:cNvPicPr preferRelativeResize="0"/>
          <p:nvPr/>
        </p:nvPicPr>
        <p:blipFill>
          <a:blip r:embed="rId3">
            <a:alphaModFix/>
          </a:blip>
          <a:stretch>
            <a:fillRect/>
          </a:stretch>
        </p:blipFill>
        <p:spPr>
          <a:xfrm>
            <a:off x="104775" y="1130574"/>
            <a:ext cx="2152650" cy="3154225"/>
          </a:xfrm>
          <a:prstGeom prst="rect">
            <a:avLst/>
          </a:prstGeom>
          <a:noFill/>
          <a:ln>
            <a:noFill/>
          </a:ln>
        </p:spPr>
      </p:pic>
      <p:pic>
        <p:nvPicPr>
          <p:cNvPr id="4" name="Google Shape;202;g1819fa2c97b_0_4"/>
          <p:cNvPicPr preferRelativeResize="0"/>
          <p:nvPr/>
        </p:nvPicPr>
        <p:blipFill>
          <a:blip r:embed="rId4">
            <a:alphaModFix/>
          </a:blip>
          <a:stretch>
            <a:fillRect/>
          </a:stretch>
        </p:blipFill>
        <p:spPr>
          <a:xfrm>
            <a:off x="6857950" y="1130574"/>
            <a:ext cx="2124125" cy="3041376"/>
          </a:xfrm>
          <a:prstGeom prst="rect">
            <a:avLst/>
          </a:prstGeom>
          <a:noFill/>
          <a:ln>
            <a:noFill/>
          </a:ln>
        </p:spPr>
      </p:pic>
      <p:pic>
        <p:nvPicPr>
          <p:cNvPr id="5" name="Google Shape;205;g1819fa2c97b_0_4"/>
          <p:cNvPicPr preferRelativeResize="0"/>
          <p:nvPr/>
        </p:nvPicPr>
        <p:blipFill>
          <a:blip r:embed="rId5">
            <a:alphaModFix/>
          </a:blip>
          <a:stretch>
            <a:fillRect/>
          </a:stretch>
        </p:blipFill>
        <p:spPr>
          <a:xfrm>
            <a:off x="2361400" y="1130574"/>
            <a:ext cx="2086724" cy="3154225"/>
          </a:xfrm>
          <a:prstGeom prst="rect">
            <a:avLst/>
          </a:prstGeom>
          <a:noFill/>
          <a:ln>
            <a:noFill/>
          </a:ln>
        </p:spPr>
      </p:pic>
      <p:pic>
        <p:nvPicPr>
          <p:cNvPr id="6" name="Google Shape;204;g1819fa2c97b_0_4"/>
          <p:cNvPicPr preferRelativeResize="0"/>
          <p:nvPr/>
        </p:nvPicPr>
        <p:blipFill>
          <a:blip r:embed="rId6">
            <a:alphaModFix/>
          </a:blip>
          <a:stretch>
            <a:fillRect/>
          </a:stretch>
        </p:blipFill>
        <p:spPr>
          <a:xfrm>
            <a:off x="4448124" y="1017725"/>
            <a:ext cx="2409826" cy="3267074"/>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3"/>
          <p:cNvSpPr txBox="1">
            <a:spLocks noGrp="1"/>
          </p:cNvSpPr>
          <p:nvPr>
            <p:ph type="title"/>
          </p:nvPr>
        </p:nvSpPr>
        <p:spPr>
          <a:xfrm>
            <a:off x="311700" y="1211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smtClean="0"/>
              <a:t>Be a Maine Food Waste Hero! </a:t>
            </a:r>
            <a:endParaRPr sz="2800" dirty="0"/>
          </a:p>
        </p:txBody>
      </p:sp>
      <p:pic>
        <p:nvPicPr>
          <p:cNvPr id="4" name="Google Shape;556;p63"/>
          <p:cNvPicPr preferRelativeResize="0"/>
          <p:nvPr/>
        </p:nvPicPr>
        <p:blipFill>
          <a:blip r:embed="rId3">
            <a:alphaModFix/>
          </a:blip>
          <a:stretch>
            <a:fillRect/>
          </a:stretch>
        </p:blipFill>
        <p:spPr>
          <a:xfrm>
            <a:off x="2596055" y="693874"/>
            <a:ext cx="3680920" cy="4340581"/>
          </a:xfrm>
          <a:prstGeom prst="rect">
            <a:avLst/>
          </a:prstGeom>
          <a:noFill/>
          <a:ln>
            <a:noFill/>
          </a:ln>
        </p:spPr>
      </p:pic>
      <p:sp>
        <p:nvSpPr>
          <p:cNvPr id="2" name="TextBox 1"/>
          <p:cNvSpPr txBox="1"/>
          <p:nvPr/>
        </p:nvSpPr>
        <p:spPr>
          <a:xfrm>
            <a:off x="6484558" y="3457903"/>
            <a:ext cx="2477156" cy="954107"/>
          </a:xfrm>
          <a:prstGeom prst="rect">
            <a:avLst/>
          </a:prstGeom>
          <a:noFill/>
        </p:spPr>
        <p:txBody>
          <a:bodyPr wrap="square" rtlCol="0">
            <a:spAutoFit/>
          </a:bodyPr>
          <a:lstStyle/>
          <a:p>
            <a:r>
              <a:rPr lang="en-US" b="1" dirty="0" smtClean="0">
                <a:solidFill>
                  <a:srgbClr val="00B050"/>
                </a:solidFill>
              </a:rPr>
              <a:t>STICKER TIME!!</a:t>
            </a:r>
          </a:p>
          <a:p>
            <a:endParaRPr lang="en-US" b="1" dirty="0" smtClean="0">
              <a:solidFill>
                <a:srgbClr val="00B050"/>
              </a:solidFill>
            </a:endParaRPr>
          </a:p>
          <a:p>
            <a:r>
              <a:rPr lang="en-US" b="1" dirty="0" smtClean="0">
                <a:solidFill>
                  <a:srgbClr val="00B050"/>
                </a:solidFill>
              </a:rPr>
              <a:t>What did you learn?</a:t>
            </a:r>
          </a:p>
          <a:p>
            <a:r>
              <a:rPr lang="en-US" b="1" dirty="0" smtClean="0">
                <a:solidFill>
                  <a:srgbClr val="00B050"/>
                </a:solidFill>
              </a:rPr>
              <a:t>What will you do?</a:t>
            </a:r>
            <a:endParaRPr lang="en-US" b="1" dirty="0">
              <a:solidFill>
                <a:srgbClr val="00B050"/>
              </a:solidFill>
            </a:endParaRPr>
          </a:p>
        </p:txBody>
      </p:sp>
    </p:spTree>
    <p:extLst>
      <p:ext uri="{BB962C8B-B14F-4D97-AF65-F5344CB8AC3E}">
        <p14:creationId xmlns:p14="http://schemas.microsoft.com/office/powerpoint/2010/main" val="10685591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7"/>
        <p:cNvGrpSpPr/>
        <p:nvPr/>
      </p:nvGrpSpPr>
      <p:grpSpPr>
        <a:xfrm>
          <a:off x="0" y="0"/>
          <a:ext cx="0" cy="0"/>
          <a:chOff x="0" y="0"/>
          <a:chExt cx="0" cy="0"/>
        </a:xfrm>
      </p:grpSpPr>
      <p:sp>
        <p:nvSpPr>
          <p:cNvPr id="279" name="Google Shape;279;p43"/>
          <p:cNvSpPr/>
          <p:nvPr/>
        </p:nvSpPr>
        <p:spPr>
          <a:xfrm>
            <a:off x="20890" y="4223899"/>
            <a:ext cx="9123109" cy="860614"/>
          </a:xfrm>
          <a:custGeom>
            <a:avLst/>
            <a:gdLst/>
            <a:ahLst/>
            <a:cxnLst/>
            <a:rect l="l" t="t" r="r" b="b"/>
            <a:pathLst>
              <a:path w="69963" h="11820" extrusionOk="0">
                <a:moveTo>
                  <a:pt x="1" y="0"/>
                </a:moveTo>
                <a:lnTo>
                  <a:pt x="1" y="11820"/>
                </a:lnTo>
                <a:lnTo>
                  <a:pt x="69962" y="11820"/>
                </a:lnTo>
                <a:lnTo>
                  <a:pt x="6996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dirty="0" smtClean="0">
                <a:solidFill>
                  <a:srgbClr val="00B050"/>
                </a:solidFill>
                <a:latin typeface="Arial"/>
                <a:ea typeface="Arial"/>
                <a:cs typeface="Arial"/>
                <a:sym typeface="Arial"/>
              </a:rPr>
              <a:t>Lots of natural resources and hard work!</a:t>
            </a:r>
            <a:endParaRPr sz="2400" b="1" i="0" u="none" strike="noStrike" cap="none" dirty="0">
              <a:solidFill>
                <a:srgbClr val="00B050"/>
              </a:solidFill>
              <a:latin typeface="Arial"/>
              <a:ea typeface="Arial"/>
              <a:cs typeface="Arial"/>
              <a:sym typeface="Arial"/>
            </a:endParaRPr>
          </a:p>
        </p:txBody>
      </p:sp>
      <p:sp>
        <p:nvSpPr>
          <p:cNvPr id="280" name="Google Shape;280;p43"/>
          <p:cNvSpPr txBox="1">
            <a:spLocks noGrp="1"/>
          </p:cNvSpPr>
          <p:nvPr>
            <p:ph type="title" idx="4294967295"/>
          </p:nvPr>
        </p:nvSpPr>
        <p:spPr>
          <a:xfrm>
            <a:off x="0" y="0"/>
            <a:ext cx="9144000" cy="1017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sz="3200" dirty="0" smtClean="0">
                <a:latin typeface="Arial"/>
                <a:ea typeface="Arial"/>
                <a:cs typeface="Arial"/>
                <a:sym typeface="Arial"/>
              </a:rPr>
              <a:t>Food: How does it get to your plate?</a:t>
            </a:r>
            <a:endParaRPr sz="3200" dirty="0">
              <a:latin typeface="Arial"/>
              <a:ea typeface="Arial"/>
              <a:cs typeface="Arial"/>
              <a:sym typeface="Arial"/>
            </a:endParaRPr>
          </a:p>
        </p:txBody>
      </p:sp>
      <p:sp>
        <p:nvSpPr>
          <p:cNvPr id="281" name="Google Shape;281;p43"/>
          <p:cNvSpPr txBox="1">
            <a:spLocks noGrp="1"/>
          </p:cNvSpPr>
          <p:nvPr>
            <p:ph type="ctrTitle" idx="4294967295"/>
          </p:nvPr>
        </p:nvSpPr>
        <p:spPr>
          <a:xfrm>
            <a:off x="-388460" y="2603021"/>
            <a:ext cx="2501400" cy="446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4"/>
              </a:buClr>
              <a:buSzPts val="2800"/>
              <a:buFont typeface="Black Han Sans"/>
              <a:buNone/>
            </a:pPr>
            <a:r>
              <a:rPr lang="en" sz="2000" b="1" i="0" u="none" strike="noStrike" cap="none" dirty="0">
                <a:solidFill>
                  <a:schemeClr val="accent4"/>
                </a:solidFill>
                <a:latin typeface="Arial"/>
                <a:ea typeface="Arial"/>
                <a:cs typeface="Arial"/>
                <a:sym typeface="Arial"/>
              </a:rPr>
              <a:t>Sunlight</a:t>
            </a:r>
            <a:endParaRPr sz="2000" b="1" i="0" u="none" strike="noStrike" cap="none" dirty="0">
              <a:solidFill>
                <a:schemeClr val="accent4"/>
              </a:solidFill>
              <a:latin typeface="Arial"/>
              <a:ea typeface="Arial"/>
              <a:cs typeface="Arial"/>
              <a:sym typeface="Arial"/>
            </a:endParaRPr>
          </a:p>
        </p:txBody>
      </p:sp>
      <p:sp>
        <p:nvSpPr>
          <p:cNvPr id="282" name="Google Shape;282;p43"/>
          <p:cNvSpPr txBox="1">
            <a:spLocks noGrp="1"/>
          </p:cNvSpPr>
          <p:nvPr>
            <p:ph type="ctrTitle" idx="4294967295"/>
          </p:nvPr>
        </p:nvSpPr>
        <p:spPr>
          <a:xfrm>
            <a:off x="1175865" y="2598954"/>
            <a:ext cx="2501400" cy="446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4"/>
              </a:buClr>
              <a:buSzPts val="2800"/>
              <a:buFont typeface="Black Han Sans"/>
              <a:buNone/>
            </a:pPr>
            <a:r>
              <a:rPr lang="en" sz="2000" b="1" i="0" u="none" strike="noStrike" cap="none" dirty="0">
                <a:solidFill>
                  <a:schemeClr val="accent4"/>
                </a:solidFill>
                <a:latin typeface="Arial"/>
                <a:ea typeface="Arial"/>
                <a:cs typeface="Arial"/>
                <a:sym typeface="Arial"/>
              </a:rPr>
              <a:t>Water</a:t>
            </a:r>
            <a:endParaRPr sz="2000" b="1" i="0" u="none" strike="noStrike" cap="none" dirty="0">
              <a:solidFill>
                <a:schemeClr val="accent4"/>
              </a:solidFill>
              <a:latin typeface="Arial"/>
              <a:ea typeface="Arial"/>
              <a:cs typeface="Arial"/>
              <a:sym typeface="Arial"/>
            </a:endParaRPr>
          </a:p>
        </p:txBody>
      </p:sp>
      <p:sp>
        <p:nvSpPr>
          <p:cNvPr id="283" name="Google Shape;283;p43"/>
          <p:cNvSpPr txBox="1">
            <a:spLocks noGrp="1"/>
          </p:cNvSpPr>
          <p:nvPr>
            <p:ph type="ctrTitle" idx="4294967295"/>
          </p:nvPr>
        </p:nvSpPr>
        <p:spPr>
          <a:xfrm>
            <a:off x="2759695" y="2632004"/>
            <a:ext cx="2501400" cy="446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4"/>
              </a:buClr>
              <a:buSzPts val="2800"/>
              <a:buFont typeface="Black Han Sans"/>
              <a:buNone/>
            </a:pPr>
            <a:r>
              <a:rPr lang="en" sz="2000" b="1" i="0" u="none" strike="noStrike" cap="none" dirty="0">
                <a:solidFill>
                  <a:schemeClr val="accent4"/>
                </a:solidFill>
                <a:latin typeface="Arial"/>
                <a:ea typeface="Arial"/>
                <a:cs typeface="Arial"/>
                <a:sym typeface="Arial"/>
              </a:rPr>
              <a:t>Soil/land</a:t>
            </a:r>
            <a:endParaRPr sz="2000" b="1" i="0" u="none" strike="noStrike" cap="none" dirty="0">
              <a:solidFill>
                <a:schemeClr val="accent4"/>
              </a:solidFill>
              <a:latin typeface="Arial"/>
              <a:ea typeface="Arial"/>
              <a:cs typeface="Arial"/>
              <a:sym typeface="Arial"/>
            </a:endParaRPr>
          </a:p>
        </p:txBody>
      </p:sp>
      <p:sp>
        <p:nvSpPr>
          <p:cNvPr id="289" name="Google Shape;289;p43"/>
          <p:cNvSpPr txBox="1">
            <a:spLocks noGrp="1"/>
          </p:cNvSpPr>
          <p:nvPr>
            <p:ph type="ctrTitle" idx="4294967295"/>
          </p:nvPr>
        </p:nvSpPr>
        <p:spPr>
          <a:xfrm>
            <a:off x="5991924" y="3777499"/>
            <a:ext cx="2188261" cy="446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4"/>
              </a:buClr>
              <a:buSzPts val="2800"/>
              <a:buFont typeface="Black Han Sans"/>
              <a:buNone/>
            </a:pPr>
            <a:r>
              <a:rPr lang="en" sz="2000" b="1" i="0" u="none" strike="noStrike" cap="none" dirty="0" smtClean="0">
                <a:solidFill>
                  <a:schemeClr val="accent4"/>
                </a:solidFill>
                <a:latin typeface="Arial"/>
                <a:ea typeface="Arial"/>
                <a:cs typeface="Arial"/>
                <a:sym typeface="Arial"/>
              </a:rPr>
              <a:t>Hard Work</a:t>
            </a:r>
            <a:r>
              <a:rPr lang="en" sz="2000" b="1" i="0" u="none" strike="noStrike" cap="none" dirty="0">
                <a:solidFill>
                  <a:schemeClr val="accent4"/>
                </a:solidFill>
                <a:latin typeface="Arial"/>
                <a:ea typeface="Arial"/>
                <a:cs typeface="Arial"/>
                <a:sym typeface="Arial"/>
              </a:rPr>
              <a:t>!</a:t>
            </a:r>
            <a:endParaRPr sz="2000" b="1" i="0" u="none" strike="noStrike" cap="none" dirty="0">
              <a:solidFill>
                <a:schemeClr val="accent4"/>
              </a:solidFill>
              <a:latin typeface="Arial"/>
              <a:ea typeface="Arial"/>
              <a:cs typeface="Arial"/>
              <a:sym typeface="Arial"/>
            </a:endParaRPr>
          </a:p>
        </p:txBody>
      </p:sp>
      <p:sp>
        <p:nvSpPr>
          <p:cNvPr id="291" name="Google Shape;291;p43"/>
          <p:cNvSpPr txBox="1">
            <a:spLocks noGrp="1"/>
          </p:cNvSpPr>
          <p:nvPr>
            <p:ph type="subTitle" idx="4294967295"/>
          </p:nvPr>
        </p:nvSpPr>
        <p:spPr>
          <a:xfrm>
            <a:off x="3518550" y="4272474"/>
            <a:ext cx="2106900" cy="87102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chemeClr val="accent4"/>
              </a:buClr>
              <a:buSzPts val="1400"/>
              <a:buFont typeface="Lato"/>
              <a:buNone/>
            </a:pPr>
            <a:endParaRPr lang="en" sz="1400" b="0" i="0" u="none" strike="noStrike" cap="none" dirty="0" smtClean="0">
              <a:solidFill>
                <a:schemeClr val="accent4"/>
              </a:solidFill>
              <a:latin typeface="Arial"/>
              <a:ea typeface="Arial"/>
              <a:cs typeface="Arial"/>
              <a:sym typeface="Arial"/>
            </a:endParaRPr>
          </a:p>
          <a:p>
            <a:pPr marL="0" marR="0" lvl="0" indent="0" algn="ctr" rtl="0">
              <a:lnSpc>
                <a:spcPct val="100000"/>
              </a:lnSpc>
              <a:spcBef>
                <a:spcPts val="0"/>
              </a:spcBef>
              <a:spcAft>
                <a:spcPts val="1600"/>
              </a:spcAft>
              <a:buClr>
                <a:schemeClr val="accent4"/>
              </a:buClr>
              <a:buSzPts val="1400"/>
              <a:buFont typeface="Lato"/>
              <a:buNone/>
            </a:pPr>
            <a:endParaRPr lang="en" sz="1400" b="0" i="0" u="none" strike="noStrike" cap="none" dirty="0" smtClean="0">
              <a:solidFill>
                <a:schemeClr val="accent4"/>
              </a:solidFill>
              <a:latin typeface="Arial"/>
              <a:ea typeface="Arial"/>
              <a:cs typeface="Arial"/>
              <a:sym typeface="Arial"/>
            </a:endParaRPr>
          </a:p>
          <a:p>
            <a:pPr marL="0" marR="0" lvl="0" indent="0" algn="ctr" rtl="0">
              <a:lnSpc>
                <a:spcPct val="100000"/>
              </a:lnSpc>
              <a:spcBef>
                <a:spcPts val="0"/>
              </a:spcBef>
              <a:spcAft>
                <a:spcPts val="1600"/>
              </a:spcAft>
              <a:buClr>
                <a:schemeClr val="accent4"/>
              </a:buClr>
              <a:buSzPts val="1400"/>
              <a:buFont typeface="Lato"/>
              <a:buNone/>
            </a:pPr>
            <a:endParaRPr lang="en" sz="1400" b="0" i="0" u="none" strike="noStrike" cap="none" dirty="0" smtClean="0">
              <a:solidFill>
                <a:schemeClr val="accent4"/>
              </a:solidFill>
              <a:latin typeface="Arial"/>
              <a:ea typeface="Arial"/>
              <a:cs typeface="Arial"/>
              <a:sym typeface="Arial"/>
            </a:endParaRPr>
          </a:p>
          <a:p>
            <a:pPr marL="0" marR="0" lvl="0" indent="0" algn="ctr" rtl="0">
              <a:lnSpc>
                <a:spcPct val="100000"/>
              </a:lnSpc>
              <a:spcBef>
                <a:spcPts val="0"/>
              </a:spcBef>
              <a:spcAft>
                <a:spcPts val="1600"/>
              </a:spcAft>
              <a:buClr>
                <a:schemeClr val="accent4"/>
              </a:buClr>
              <a:buSzPts val="1400"/>
              <a:buFont typeface="Lato"/>
              <a:buNone/>
            </a:pPr>
            <a:endParaRPr lang="en" dirty="0">
              <a:latin typeface="Arial"/>
              <a:ea typeface="Arial"/>
              <a:cs typeface="Arial"/>
              <a:sym typeface="Arial"/>
            </a:endParaRPr>
          </a:p>
          <a:p>
            <a:pPr marL="0" marR="0" lvl="0" indent="0" algn="ctr" rtl="0">
              <a:lnSpc>
                <a:spcPct val="100000"/>
              </a:lnSpc>
              <a:spcBef>
                <a:spcPts val="0"/>
              </a:spcBef>
              <a:spcAft>
                <a:spcPts val="1600"/>
              </a:spcAft>
              <a:buClr>
                <a:schemeClr val="accent4"/>
              </a:buClr>
              <a:buSzPts val="1400"/>
              <a:buFont typeface="Lato"/>
              <a:buNone/>
            </a:pPr>
            <a:endParaRPr lang="en" sz="1400" b="0" i="0" u="none" strike="noStrike" cap="none" dirty="0" smtClean="0">
              <a:solidFill>
                <a:schemeClr val="accent4"/>
              </a:solidFill>
              <a:latin typeface="Arial"/>
              <a:ea typeface="Arial"/>
              <a:cs typeface="Arial"/>
              <a:sym typeface="Arial"/>
            </a:endParaRPr>
          </a:p>
          <a:p>
            <a:pPr marL="0" marR="0" lvl="0" indent="0" algn="ctr" rtl="0">
              <a:lnSpc>
                <a:spcPct val="100000"/>
              </a:lnSpc>
              <a:spcBef>
                <a:spcPts val="0"/>
              </a:spcBef>
              <a:spcAft>
                <a:spcPts val="1600"/>
              </a:spcAft>
              <a:buClr>
                <a:schemeClr val="accent4"/>
              </a:buClr>
              <a:buSzPts val="1400"/>
              <a:buFont typeface="Lato"/>
              <a:buNone/>
            </a:pPr>
            <a:endParaRPr sz="1400" b="0" i="0" u="none" strike="noStrike" cap="none" dirty="0">
              <a:solidFill>
                <a:schemeClr val="accent4"/>
              </a:solidFill>
              <a:latin typeface="Arial"/>
              <a:ea typeface="Arial"/>
              <a:cs typeface="Arial"/>
              <a:sym typeface="Arial"/>
            </a:endParaRPr>
          </a:p>
        </p:txBody>
      </p:sp>
      <p:pic>
        <p:nvPicPr>
          <p:cNvPr id="292" name="Google Shape;292;p43"/>
          <p:cNvPicPr preferRelativeResize="0"/>
          <p:nvPr/>
        </p:nvPicPr>
        <p:blipFill rotWithShape="1">
          <a:blip r:embed="rId3">
            <a:alphaModFix/>
          </a:blip>
          <a:srcRect/>
          <a:stretch/>
        </p:blipFill>
        <p:spPr>
          <a:xfrm>
            <a:off x="-283435" y="1130952"/>
            <a:ext cx="2291350" cy="1356908"/>
          </a:xfrm>
          <a:prstGeom prst="rect">
            <a:avLst/>
          </a:prstGeom>
          <a:noFill/>
          <a:ln>
            <a:noFill/>
          </a:ln>
        </p:spPr>
      </p:pic>
      <p:pic>
        <p:nvPicPr>
          <p:cNvPr id="293" name="Google Shape;293;p43"/>
          <p:cNvPicPr preferRelativeResize="0"/>
          <p:nvPr/>
        </p:nvPicPr>
        <p:blipFill rotWithShape="1">
          <a:blip r:embed="rId4">
            <a:alphaModFix/>
          </a:blip>
          <a:srcRect/>
          <a:stretch/>
        </p:blipFill>
        <p:spPr>
          <a:xfrm>
            <a:off x="2071315" y="1201974"/>
            <a:ext cx="710500" cy="1225609"/>
          </a:xfrm>
          <a:prstGeom prst="rect">
            <a:avLst/>
          </a:prstGeom>
          <a:noFill/>
          <a:ln>
            <a:noFill/>
          </a:ln>
        </p:spPr>
      </p:pic>
      <p:pic>
        <p:nvPicPr>
          <p:cNvPr id="294" name="Google Shape;294;p43"/>
          <p:cNvPicPr preferRelativeResize="0"/>
          <p:nvPr/>
        </p:nvPicPr>
        <p:blipFill rotWithShape="1">
          <a:blip r:embed="rId5">
            <a:alphaModFix/>
          </a:blip>
          <a:srcRect/>
          <a:stretch/>
        </p:blipFill>
        <p:spPr>
          <a:xfrm>
            <a:off x="3149920" y="1235033"/>
            <a:ext cx="1729244" cy="1225600"/>
          </a:xfrm>
          <a:prstGeom prst="rect">
            <a:avLst/>
          </a:prstGeom>
          <a:noFill/>
          <a:ln>
            <a:noFill/>
          </a:ln>
        </p:spPr>
      </p:pic>
      <p:pic>
        <p:nvPicPr>
          <p:cNvPr id="2" name="Picture 1"/>
          <p:cNvPicPr>
            <a:picLocks noChangeAspect="1"/>
          </p:cNvPicPr>
          <p:nvPr/>
        </p:nvPicPr>
        <p:blipFill>
          <a:blip r:embed="rId6"/>
          <a:stretch>
            <a:fillRect/>
          </a:stretch>
        </p:blipFill>
        <p:spPr>
          <a:xfrm>
            <a:off x="5907850" y="1016726"/>
            <a:ext cx="1681142" cy="2299852"/>
          </a:xfrm>
          <a:prstGeom prst="rect">
            <a:avLst/>
          </a:prstGeom>
        </p:spPr>
      </p:pic>
      <p:pic>
        <p:nvPicPr>
          <p:cNvPr id="22" name="Google Shape;295;p43"/>
          <p:cNvPicPr preferRelativeResize="0"/>
          <p:nvPr/>
        </p:nvPicPr>
        <p:blipFill rotWithShape="1">
          <a:blip r:embed="rId7">
            <a:alphaModFix/>
          </a:blip>
          <a:srcRect/>
          <a:stretch/>
        </p:blipFill>
        <p:spPr>
          <a:xfrm>
            <a:off x="5083900" y="1924921"/>
            <a:ext cx="1647900" cy="2471850"/>
          </a:xfrm>
          <a:prstGeom prst="rect">
            <a:avLst/>
          </a:prstGeom>
          <a:noFill/>
          <a:ln>
            <a:noFill/>
          </a:ln>
        </p:spPr>
      </p:pic>
      <p:pic>
        <p:nvPicPr>
          <p:cNvPr id="4" name="Picture 3"/>
          <p:cNvPicPr>
            <a:picLocks noChangeAspect="1"/>
          </p:cNvPicPr>
          <p:nvPr/>
        </p:nvPicPr>
        <p:blipFill>
          <a:blip r:embed="rId8"/>
          <a:stretch>
            <a:fillRect/>
          </a:stretch>
        </p:blipFill>
        <p:spPr>
          <a:xfrm>
            <a:off x="7492399" y="1719741"/>
            <a:ext cx="1486695" cy="20504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1"/>
                                        </p:tgtEl>
                                        <p:attrNameLst>
                                          <p:attrName>style.visibility</p:attrName>
                                        </p:attrNameLst>
                                      </p:cBhvr>
                                      <p:to>
                                        <p:strVal val="visible"/>
                                      </p:to>
                                    </p:set>
                                  </p:childTnLst>
                                </p:cTn>
                              </p:par>
                            </p:childTnLst>
                          </p:cTn>
                        </p:par>
                        <p:par>
                          <p:cTn id="9" fill="hold">
                            <p:stCondLst>
                              <p:cond delay="1"/>
                            </p:stCondLst>
                            <p:childTnLst>
                              <p:par>
                                <p:cTn id="10" presetID="1" presetClass="entr" presetSubtype="0" fill="hold" nodeType="afterEffect">
                                  <p:stCondLst>
                                    <p:cond delay="0"/>
                                  </p:stCondLst>
                                  <p:childTnLst>
                                    <p:set>
                                      <p:cBhvr>
                                        <p:cTn id="11" dur="1" fill="hold">
                                          <p:stCondLst>
                                            <p:cond delay="0"/>
                                          </p:stCondLst>
                                        </p:cTn>
                                        <p:tgtEl>
                                          <p:spTgt spid="29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82"/>
                                        </p:tgtEl>
                                        <p:attrNameLst>
                                          <p:attrName>style.visibility</p:attrName>
                                        </p:attrNameLst>
                                      </p:cBhvr>
                                      <p:to>
                                        <p:strVal val="visible"/>
                                      </p:to>
                                    </p:set>
                                  </p:childTnLst>
                                </p:cTn>
                              </p:par>
                            </p:childTnLst>
                          </p:cTn>
                        </p:par>
                        <p:par>
                          <p:cTn id="14" fill="hold">
                            <p:stCondLst>
                              <p:cond delay="1"/>
                            </p:stCondLst>
                            <p:childTnLst>
                              <p:par>
                                <p:cTn id="15" presetID="1" presetClass="entr" presetSubtype="0" fill="hold" nodeType="afterEffect">
                                  <p:stCondLst>
                                    <p:cond delay="0"/>
                                  </p:stCondLst>
                                  <p:childTnLst>
                                    <p:set>
                                      <p:cBhvr>
                                        <p:cTn id="16" dur="1" fill="hold">
                                          <p:stCondLst>
                                            <p:cond delay="0"/>
                                          </p:stCondLst>
                                        </p:cTn>
                                        <p:tgtEl>
                                          <p:spTgt spid="2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9"/>
                                        </p:tgtEl>
                                        <p:attrNameLst>
                                          <p:attrName>style.visibility</p:attrName>
                                        </p:attrNameLst>
                                      </p:cBhvr>
                                      <p:to>
                                        <p:strVal val="visible"/>
                                      </p:to>
                                    </p:set>
                                  </p:childTnLst>
                                </p:cTn>
                              </p:par>
                            </p:childTnLst>
                          </p:cTn>
                        </p:par>
                        <p:par>
                          <p:cTn id="23" fill="hold">
                            <p:stCondLst>
                              <p:cond delay="1"/>
                            </p:stCondLst>
                            <p:childTnLst>
                              <p:par>
                                <p:cTn id="24" presetID="1"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0"/>
        <p:cNvGrpSpPr/>
        <p:nvPr/>
      </p:nvGrpSpPr>
      <p:grpSpPr>
        <a:xfrm>
          <a:off x="0" y="0"/>
          <a:ext cx="0" cy="0"/>
          <a:chOff x="0" y="0"/>
          <a:chExt cx="0" cy="0"/>
        </a:xfrm>
      </p:grpSpPr>
      <p:sp>
        <p:nvSpPr>
          <p:cNvPr id="321" name="Google Shape;321;p46"/>
          <p:cNvSpPr txBox="1">
            <a:spLocks noGrp="1"/>
          </p:cNvSpPr>
          <p:nvPr>
            <p:ph type="title" idx="4294967295"/>
          </p:nvPr>
        </p:nvSpPr>
        <p:spPr>
          <a:xfrm>
            <a:off x="0" y="149600"/>
            <a:ext cx="9144000" cy="1338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sz="3600" dirty="0">
                <a:latin typeface="Arial"/>
                <a:ea typeface="Arial"/>
                <a:cs typeface="Arial"/>
                <a:sym typeface="Arial"/>
              </a:rPr>
              <a:t>Food </a:t>
            </a:r>
            <a:r>
              <a:rPr lang="en" sz="3600" dirty="0" smtClean="0">
                <a:latin typeface="Arial"/>
                <a:ea typeface="Arial"/>
                <a:cs typeface="Arial"/>
                <a:sym typeface="Arial"/>
              </a:rPr>
              <a:t>waste costs money </a:t>
            </a:r>
            <a:r>
              <a:rPr lang="en" sz="3600" dirty="0">
                <a:latin typeface="Arial"/>
                <a:ea typeface="Arial"/>
                <a:cs typeface="Arial"/>
                <a:sym typeface="Arial"/>
              </a:rPr>
              <a:t>and </a:t>
            </a:r>
            <a:r>
              <a:rPr lang="en" sz="3600" dirty="0" smtClean="0">
                <a:latin typeface="Arial"/>
                <a:ea typeface="Arial"/>
                <a:cs typeface="Arial"/>
                <a:sym typeface="Arial"/>
              </a:rPr>
              <a:t>uses </a:t>
            </a:r>
            <a:br>
              <a:rPr lang="en" sz="3600" dirty="0" smtClean="0">
                <a:latin typeface="Arial"/>
                <a:ea typeface="Arial"/>
                <a:cs typeface="Arial"/>
                <a:sym typeface="Arial"/>
              </a:rPr>
            </a:br>
            <a:r>
              <a:rPr lang="en" sz="3600" dirty="0" smtClean="0">
                <a:latin typeface="Arial"/>
                <a:ea typeface="Arial"/>
                <a:cs typeface="Arial"/>
                <a:sym typeface="Arial"/>
              </a:rPr>
              <a:t>valuable resources. </a:t>
            </a:r>
            <a:endParaRPr sz="3600" dirty="0">
              <a:latin typeface="Arial"/>
              <a:ea typeface="Arial"/>
              <a:cs typeface="Arial"/>
              <a:sym typeface="Arial"/>
            </a:endParaRPr>
          </a:p>
        </p:txBody>
      </p:sp>
      <p:sp>
        <p:nvSpPr>
          <p:cNvPr id="322" name="Google Shape;322;p46"/>
          <p:cNvSpPr/>
          <p:nvPr/>
        </p:nvSpPr>
        <p:spPr>
          <a:xfrm rot="10800000">
            <a:off x="0" y="0"/>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46"/>
          <p:cNvSpPr/>
          <p:nvPr/>
        </p:nvSpPr>
        <p:spPr>
          <a:xfrm>
            <a:off x="2827650" y="1586275"/>
            <a:ext cx="3488700" cy="34887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46"/>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25" name="Google Shape;325;p46"/>
          <p:cNvGrpSpPr/>
          <p:nvPr/>
        </p:nvGrpSpPr>
        <p:grpSpPr>
          <a:xfrm>
            <a:off x="697858" y="1675401"/>
            <a:ext cx="2410968" cy="3107396"/>
            <a:chOff x="350475" y="2036225"/>
            <a:chExt cx="2007300" cy="2795175"/>
          </a:xfrm>
        </p:grpSpPr>
        <p:sp>
          <p:nvSpPr>
            <p:cNvPr id="326" name="Google Shape;326;p46"/>
            <p:cNvSpPr/>
            <p:nvPr/>
          </p:nvSpPr>
          <p:spPr>
            <a:xfrm>
              <a:off x="350475" y="4697600"/>
              <a:ext cx="2007300" cy="133800"/>
            </a:xfrm>
            <a:prstGeom prst="ellipse">
              <a:avLst/>
            </a:prstGeom>
            <a:solidFill>
              <a:schemeClr val="accent4">
                <a:alpha val="223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46"/>
            <p:cNvSpPr/>
            <p:nvPr/>
          </p:nvSpPr>
          <p:spPr>
            <a:xfrm>
              <a:off x="1364690" y="3474904"/>
              <a:ext cx="113085" cy="1167922"/>
            </a:xfrm>
            <a:custGeom>
              <a:avLst/>
              <a:gdLst/>
              <a:ahLst/>
              <a:cxnLst/>
              <a:rect l="l" t="t" r="r" b="b"/>
              <a:pathLst>
                <a:path w="1757" h="18146" extrusionOk="0">
                  <a:moveTo>
                    <a:pt x="878" y="1"/>
                  </a:moveTo>
                  <a:cubicBezTo>
                    <a:pt x="392" y="1"/>
                    <a:pt x="0" y="395"/>
                    <a:pt x="0" y="879"/>
                  </a:cubicBezTo>
                  <a:lnTo>
                    <a:pt x="0" y="17268"/>
                  </a:lnTo>
                  <a:cubicBezTo>
                    <a:pt x="0" y="17750"/>
                    <a:pt x="392" y="18146"/>
                    <a:pt x="878" y="18146"/>
                  </a:cubicBezTo>
                  <a:cubicBezTo>
                    <a:pt x="1362" y="18146"/>
                    <a:pt x="1756" y="17750"/>
                    <a:pt x="1756" y="17268"/>
                  </a:cubicBezTo>
                  <a:lnTo>
                    <a:pt x="1756" y="879"/>
                  </a:lnTo>
                  <a:cubicBezTo>
                    <a:pt x="1756" y="395"/>
                    <a:pt x="1362" y="1"/>
                    <a:pt x="878" y="1"/>
                  </a:cubicBezTo>
                  <a:close/>
                </a:path>
              </a:pathLst>
            </a:custGeom>
            <a:solidFill>
              <a:srgbClr val="DE98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46"/>
            <p:cNvSpPr/>
            <p:nvPr/>
          </p:nvSpPr>
          <p:spPr>
            <a:xfrm>
              <a:off x="1317835" y="4561267"/>
              <a:ext cx="394671" cy="174615"/>
            </a:xfrm>
            <a:custGeom>
              <a:avLst/>
              <a:gdLst/>
              <a:ahLst/>
              <a:cxnLst/>
              <a:rect l="l" t="t" r="r" b="b"/>
              <a:pathLst>
                <a:path w="6132" h="2713" extrusionOk="0">
                  <a:moveTo>
                    <a:pt x="599" y="1"/>
                  </a:moveTo>
                  <a:cubicBezTo>
                    <a:pt x="1" y="1396"/>
                    <a:pt x="599" y="2713"/>
                    <a:pt x="599" y="2713"/>
                  </a:cubicBezTo>
                  <a:lnTo>
                    <a:pt x="4917" y="2713"/>
                  </a:lnTo>
                  <a:cubicBezTo>
                    <a:pt x="4917" y="2713"/>
                    <a:pt x="6132" y="2376"/>
                    <a:pt x="2607" y="31"/>
                  </a:cubicBezTo>
                  <a:lnTo>
                    <a:pt x="59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46"/>
            <p:cNvSpPr/>
            <p:nvPr/>
          </p:nvSpPr>
          <p:spPr>
            <a:xfrm>
              <a:off x="1341520" y="4707111"/>
              <a:ext cx="315376" cy="30315"/>
            </a:xfrm>
            <a:custGeom>
              <a:avLst/>
              <a:gdLst/>
              <a:ahLst/>
              <a:cxnLst/>
              <a:rect l="l" t="t" r="r" b="b"/>
              <a:pathLst>
                <a:path w="4900" h="471" extrusionOk="0">
                  <a:moveTo>
                    <a:pt x="0" y="1"/>
                  </a:moveTo>
                  <a:lnTo>
                    <a:pt x="126" y="470"/>
                  </a:lnTo>
                  <a:lnTo>
                    <a:pt x="4576" y="470"/>
                  </a:lnTo>
                  <a:cubicBezTo>
                    <a:pt x="4900" y="361"/>
                    <a:pt x="4757" y="1"/>
                    <a:pt x="47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46"/>
            <p:cNvSpPr/>
            <p:nvPr/>
          </p:nvSpPr>
          <p:spPr>
            <a:xfrm>
              <a:off x="1513623" y="4630971"/>
              <a:ext cx="134067" cy="76205"/>
            </a:xfrm>
            <a:custGeom>
              <a:avLst/>
              <a:gdLst/>
              <a:ahLst/>
              <a:cxnLst/>
              <a:rect l="l" t="t" r="r" b="b"/>
              <a:pathLst>
                <a:path w="2083" h="1184" extrusionOk="0">
                  <a:moveTo>
                    <a:pt x="899" y="0"/>
                  </a:moveTo>
                  <a:cubicBezTo>
                    <a:pt x="656" y="0"/>
                    <a:pt x="25" y="105"/>
                    <a:pt x="1" y="1184"/>
                  </a:cubicBezTo>
                  <a:lnTo>
                    <a:pt x="2083" y="1184"/>
                  </a:lnTo>
                  <a:cubicBezTo>
                    <a:pt x="2083" y="1184"/>
                    <a:pt x="2045" y="789"/>
                    <a:pt x="993" y="6"/>
                  </a:cubicBezTo>
                  <a:cubicBezTo>
                    <a:pt x="993" y="6"/>
                    <a:pt x="958" y="0"/>
                    <a:pt x="8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46"/>
            <p:cNvSpPr/>
            <p:nvPr/>
          </p:nvSpPr>
          <p:spPr>
            <a:xfrm>
              <a:off x="1376275" y="4623891"/>
              <a:ext cx="55287" cy="48465"/>
            </a:xfrm>
            <a:custGeom>
              <a:avLst/>
              <a:gdLst/>
              <a:ahLst/>
              <a:cxnLst/>
              <a:rect l="l" t="t" r="r" b="b"/>
              <a:pathLst>
                <a:path w="859" h="753" extrusionOk="0">
                  <a:moveTo>
                    <a:pt x="430" y="0"/>
                  </a:moveTo>
                  <a:cubicBezTo>
                    <a:pt x="192" y="0"/>
                    <a:pt x="1" y="168"/>
                    <a:pt x="1" y="375"/>
                  </a:cubicBezTo>
                  <a:cubicBezTo>
                    <a:pt x="1" y="583"/>
                    <a:pt x="192" y="753"/>
                    <a:pt x="430" y="753"/>
                  </a:cubicBezTo>
                  <a:cubicBezTo>
                    <a:pt x="665" y="753"/>
                    <a:pt x="858" y="583"/>
                    <a:pt x="858" y="375"/>
                  </a:cubicBezTo>
                  <a:cubicBezTo>
                    <a:pt x="858" y="168"/>
                    <a:pt x="665" y="0"/>
                    <a:pt x="4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46"/>
            <p:cNvSpPr/>
            <p:nvPr/>
          </p:nvSpPr>
          <p:spPr>
            <a:xfrm>
              <a:off x="1130156" y="3474904"/>
              <a:ext cx="121388" cy="1133295"/>
            </a:xfrm>
            <a:custGeom>
              <a:avLst/>
              <a:gdLst/>
              <a:ahLst/>
              <a:cxnLst/>
              <a:rect l="l" t="t" r="r" b="b"/>
              <a:pathLst>
                <a:path w="1886" h="17608" extrusionOk="0">
                  <a:moveTo>
                    <a:pt x="876" y="1"/>
                  </a:moveTo>
                  <a:cubicBezTo>
                    <a:pt x="392" y="4"/>
                    <a:pt x="1" y="403"/>
                    <a:pt x="4" y="885"/>
                  </a:cubicBezTo>
                  <a:lnTo>
                    <a:pt x="127" y="16737"/>
                  </a:lnTo>
                  <a:cubicBezTo>
                    <a:pt x="130" y="17220"/>
                    <a:pt x="521" y="17608"/>
                    <a:pt x="1005" y="17608"/>
                  </a:cubicBezTo>
                  <a:lnTo>
                    <a:pt x="1011" y="17608"/>
                  </a:lnTo>
                  <a:cubicBezTo>
                    <a:pt x="1494" y="17604"/>
                    <a:pt x="1886" y="17207"/>
                    <a:pt x="1882" y="16723"/>
                  </a:cubicBezTo>
                  <a:lnTo>
                    <a:pt x="1760" y="872"/>
                  </a:lnTo>
                  <a:cubicBezTo>
                    <a:pt x="1757" y="392"/>
                    <a:pt x="1365" y="1"/>
                    <a:pt x="882" y="1"/>
                  </a:cubicBezTo>
                  <a:close/>
                </a:path>
              </a:pathLst>
            </a:custGeom>
            <a:solidFill>
              <a:srgbClr val="DE98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46"/>
            <p:cNvSpPr/>
            <p:nvPr/>
          </p:nvSpPr>
          <p:spPr>
            <a:xfrm>
              <a:off x="1097139" y="4561074"/>
              <a:ext cx="391131" cy="174809"/>
            </a:xfrm>
            <a:custGeom>
              <a:avLst/>
              <a:gdLst/>
              <a:ahLst/>
              <a:cxnLst/>
              <a:rect l="l" t="t" r="r" b="b"/>
              <a:pathLst>
                <a:path w="6077" h="2716" extrusionOk="0">
                  <a:moveTo>
                    <a:pt x="2552" y="1"/>
                  </a:moveTo>
                  <a:lnTo>
                    <a:pt x="596" y="4"/>
                  </a:lnTo>
                  <a:cubicBezTo>
                    <a:pt x="0" y="1399"/>
                    <a:pt x="602" y="2716"/>
                    <a:pt x="602" y="2716"/>
                  </a:cubicBezTo>
                  <a:lnTo>
                    <a:pt x="4954" y="2705"/>
                  </a:lnTo>
                  <a:cubicBezTo>
                    <a:pt x="4954" y="2705"/>
                    <a:pt x="6076" y="2334"/>
                    <a:pt x="25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46"/>
            <p:cNvSpPr/>
            <p:nvPr/>
          </p:nvSpPr>
          <p:spPr>
            <a:xfrm>
              <a:off x="1121853" y="4706467"/>
              <a:ext cx="314733" cy="30958"/>
            </a:xfrm>
            <a:custGeom>
              <a:avLst/>
              <a:gdLst/>
              <a:ahLst/>
              <a:cxnLst/>
              <a:rect l="l" t="t" r="r" b="b"/>
              <a:pathLst>
                <a:path w="4890" h="481" extrusionOk="0">
                  <a:moveTo>
                    <a:pt x="4676" y="0"/>
                  </a:moveTo>
                  <a:lnTo>
                    <a:pt x="1" y="11"/>
                  </a:lnTo>
                  <a:lnTo>
                    <a:pt x="127" y="480"/>
                  </a:lnTo>
                  <a:lnTo>
                    <a:pt x="4577" y="470"/>
                  </a:lnTo>
                  <a:cubicBezTo>
                    <a:pt x="4890" y="283"/>
                    <a:pt x="4676" y="0"/>
                    <a:pt x="46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46"/>
            <p:cNvSpPr/>
            <p:nvPr/>
          </p:nvSpPr>
          <p:spPr>
            <a:xfrm>
              <a:off x="1287198" y="4633609"/>
              <a:ext cx="140182" cy="73373"/>
            </a:xfrm>
            <a:custGeom>
              <a:avLst/>
              <a:gdLst/>
              <a:ahLst/>
              <a:cxnLst/>
              <a:rect l="l" t="t" r="r" b="b"/>
              <a:pathLst>
                <a:path w="2178" h="1140" extrusionOk="0">
                  <a:moveTo>
                    <a:pt x="965" y="0"/>
                  </a:moveTo>
                  <a:cubicBezTo>
                    <a:pt x="659" y="0"/>
                    <a:pt x="24" y="123"/>
                    <a:pt x="0" y="1140"/>
                  </a:cubicBezTo>
                  <a:lnTo>
                    <a:pt x="2164" y="1132"/>
                  </a:lnTo>
                  <a:cubicBezTo>
                    <a:pt x="2164" y="1132"/>
                    <a:pt x="2178" y="793"/>
                    <a:pt x="1127" y="13"/>
                  </a:cubicBezTo>
                  <a:cubicBezTo>
                    <a:pt x="1127" y="13"/>
                    <a:pt x="1063" y="0"/>
                    <a:pt x="9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46"/>
            <p:cNvSpPr/>
            <p:nvPr/>
          </p:nvSpPr>
          <p:spPr>
            <a:xfrm>
              <a:off x="1156480" y="4623698"/>
              <a:ext cx="55223" cy="48465"/>
            </a:xfrm>
            <a:custGeom>
              <a:avLst/>
              <a:gdLst/>
              <a:ahLst/>
              <a:cxnLst/>
              <a:rect l="l" t="t" r="r" b="b"/>
              <a:pathLst>
                <a:path w="858" h="753" extrusionOk="0">
                  <a:moveTo>
                    <a:pt x="429" y="0"/>
                  </a:moveTo>
                  <a:cubicBezTo>
                    <a:pt x="191" y="0"/>
                    <a:pt x="0" y="171"/>
                    <a:pt x="0" y="378"/>
                  </a:cubicBezTo>
                  <a:cubicBezTo>
                    <a:pt x="0" y="586"/>
                    <a:pt x="194" y="752"/>
                    <a:pt x="429" y="752"/>
                  </a:cubicBezTo>
                  <a:cubicBezTo>
                    <a:pt x="667" y="752"/>
                    <a:pt x="858" y="582"/>
                    <a:pt x="858" y="375"/>
                  </a:cubicBezTo>
                  <a:cubicBezTo>
                    <a:pt x="858" y="167"/>
                    <a:pt x="663" y="0"/>
                    <a:pt x="4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46"/>
            <p:cNvSpPr/>
            <p:nvPr/>
          </p:nvSpPr>
          <p:spPr>
            <a:xfrm flipH="1">
              <a:off x="1249550" y="2647855"/>
              <a:ext cx="119843" cy="249019"/>
            </a:xfrm>
            <a:custGeom>
              <a:avLst/>
              <a:gdLst/>
              <a:ahLst/>
              <a:cxnLst/>
              <a:rect l="l" t="t" r="r" b="b"/>
              <a:pathLst>
                <a:path w="1862" h="3869" extrusionOk="0">
                  <a:moveTo>
                    <a:pt x="929" y="0"/>
                  </a:moveTo>
                  <a:cubicBezTo>
                    <a:pt x="419" y="0"/>
                    <a:pt x="1" y="419"/>
                    <a:pt x="1" y="929"/>
                  </a:cubicBezTo>
                  <a:lnTo>
                    <a:pt x="1" y="2940"/>
                  </a:lnTo>
                  <a:cubicBezTo>
                    <a:pt x="1" y="3450"/>
                    <a:pt x="419" y="3869"/>
                    <a:pt x="929" y="3869"/>
                  </a:cubicBezTo>
                  <a:cubicBezTo>
                    <a:pt x="1443" y="3869"/>
                    <a:pt x="1862" y="3450"/>
                    <a:pt x="1862" y="2940"/>
                  </a:cubicBezTo>
                  <a:lnTo>
                    <a:pt x="1862" y="929"/>
                  </a:lnTo>
                  <a:cubicBezTo>
                    <a:pt x="1862" y="419"/>
                    <a:pt x="1443" y="0"/>
                    <a:pt x="929" y="0"/>
                  </a:cubicBezTo>
                  <a:close/>
                </a:path>
              </a:pathLst>
            </a:custGeom>
            <a:solidFill>
              <a:srgbClr val="DE98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46"/>
            <p:cNvSpPr/>
            <p:nvPr/>
          </p:nvSpPr>
          <p:spPr>
            <a:xfrm>
              <a:off x="1250834" y="2670832"/>
              <a:ext cx="119843" cy="112377"/>
            </a:xfrm>
            <a:custGeom>
              <a:avLst/>
              <a:gdLst/>
              <a:ahLst/>
              <a:cxnLst/>
              <a:rect l="l" t="t" r="r" b="b"/>
              <a:pathLst>
                <a:path w="1862" h="1746" extrusionOk="0">
                  <a:moveTo>
                    <a:pt x="1" y="1"/>
                  </a:moveTo>
                  <a:lnTo>
                    <a:pt x="1" y="1552"/>
                  </a:lnTo>
                  <a:cubicBezTo>
                    <a:pt x="1" y="1552"/>
                    <a:pt x="462" y="1746"/>
                    <a:pt x="1013" y="1746"/>
                  </a:cubicBezTo>
                  <a:cubicBezTo>
                    <a:pt x="1289" y="1746"/>
                    <a:pt x="1587" y="1697"/>
                    <a:pt x="1862" y="1552"/>
                  </a:cubicBezTo>
                  <a:lnTo>
                    <a:pt x="186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46"/>
            <p:cNvSpPr/>
            <p:nvPr/>
          </p:nvSpPr>
          <p:spPr>
            <a:xfrm>
              <a:off x="1019583" y="2830450"/>
              <a:ext cx="581065" cy="824741"/>
            </a:xfrm>
            <a:custGeom>
              <a:avLst/>
              <a:gdLst/>
              <a:ahLst/>
              <a:cxnLst/>
              <a:rect l="l" t="t" r="r" b="b"/>
              <a:pathLst>
                <a:path w="9028" h="12814" extrusionOk="0">
                  <a:moveTo>
                    <a:pt x="4318" y="1"/>
                  </a:moveTo>
                  <a:cubicBezTo>
                    <a:pt x="1906" y="1"/>
                    <a:pt x="1" y="1491"/>
                    <a:pt x="157" y="3512"/>
                  </a:cubicBezTo>
                  <a:cubicBezTo>
                    <a:pt x="252" y="4716"/>
                    <a:pt x="1423" y="7037"/>
                    <a:pt x="1447" y="7721"/>
                  </a:cubicBezTo>
                  <a:cubicBezTo>
                    <a:pt x="1484" y="8783"/>
                    <a:pt x="1321" y="9636"/>
                    <a:pt x="1290" y="10388"/>
                  </a:cubicBezTo>
                  <a:cubicBezTo>
                    <a:pt x="1243" y="11534"/>
                    <a:pt x="1906" y="12814"/>
                    <a:pt x="4318" y="12814"/>
                  </a:cubicBezTo>
                  <a:lnTo>
                    <a:pt x="4706" y="12814"/>
                  </a:lnTo>
                  <a:cubicBezTo>
                    <a:pt x="7122" y="12814"/>
                    <a:pt x="7782" y="11534"/>
                    <a:pt x="7735" y="10388"/>
                  </a:cubicBezTo>
                  <a:cubicBezTo>
                    <a:pt x="7703" y="9636"/>
                    <a:pt x="7608" y="9037"/>
                    <a:pt x="7608" y="7721"/>
                  </a:cubicBezTo>
                  <a:cubicBezTo>
                    <a:pt x="7608" y="6571"/>
                    <a:pt x="8772" y="4716"/>
                    <a:pt x="8867" y="3512"/>
                  </a:cubicBezTo>
                  <a:cubicBezTo>
                    <a:pt x="9027" y="1491"/>
                    <a:pt x="7122" y="1"/>
                    <a:pt x="4706" y="1"/>
                  </a:cubicBezTo>
                  <a:close/>
                </a:path>
              </a:pathLst>
            </a:custGeom>
            <a:solidFill>
              <a:srgbClr val="DE98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46"/>
            <p:cNvSpPr/>
            <p:nvPr/>
          </p:nvSpPr>
          <p:spPr>
            <a:xfrm>
              <a:off x="1095143" y="3552203"/>
              <a:ext cx="414366" cy="484263"/>
            </a:xfrm>
            <a:custGeom>
              <a:avLst/>
              <a:gdLst/>
              <a:ahLst/>
              <a:cxnLst/>
              <a:rect l="l" t="t" r="r" b="b"/>
              <a:pathLst>
                <a:path w="6438" h="7524" extrusionOk="0">
                  <a:moveTo>
                    <a:pt x="6124" y="7384"/>
                  </a:moveTo>
                  <a:lnTo>
                    <a:pt x="6124" y="7384"/>
                  </a:lnTo>
                  <a:cubicBezTo>
                    <a:pt x="6123" y="7393"/>
                    <a:pt x="6122" y="7402"/>
                    <a:pt x="6121" y="7411"/>
                  </a:cubicBezTo>
                  <a:lnTo>
                    <a:pt x="6138" y="7384"/>
                  </a:lnTo>
                  <a:cubicBezTo>
                    <a:pt x="6134" y="7384"/>
                    <a:pt x="6129" y="7384"/>
                    <a:pt x="6124" y="7384"/>
                  </a:cubicBezTo>
                  <a:close/>
                  <a:moveTo>
                    <a:pt x="5768" y="0"/>
                  </a:moveTo>
                  <a:cubicBezTo>
                    <a:pt x="5220" y="0"/>
                    <a:pt x="4669" y="118"/>
                    <a:pt x="4121" y="191"/>
                  </a:cubicBezTo>
                  <a:cubicBezTo>
                    <a:pt x="3702" y="248"/>
                    <a:pt x="3280" y="276"/>
                    <a:pt x="2858" y="276"/>
                  </a:cubicBezTo>
                  <a:cubicBezTo>
                    <a:pt x="2465" y="276"/>
                    <a:pt x="2072" y="251"/>
                    <a:pt x="1682" y="202"/>
                  </a:cubicBezTo>
                  <a:cubicBezTo>
                    <a:pt x="1329" y="159"/>
                    <a:pt x="976" y="96"/>
                    <a:pt x="623" y="96"/>
                  </a:cubicBezTo>
                  <a:cubicBezTo>
                    <a:pt x="557" y="96"/>
                    <a:pt x="492" y="98"/>
                    <a:pt x="426" y="103"/>
                  </a:cubicBezTo>
                  <a:lnTo>
                    <a:pt x="382" y="86"/>
                  </a:lnTo>
                  <a:cubicBezTo>
                    <a:pt x="75" y="2553"/>
                    <a:pt x="0" y="5047"/>
                    <a:pt x="157" y="7523"/>
                  </a:cubicBezTo>
                  <a:lnTo>
                    <a:pt x="225" y="7449"/>
                  </a:lnTo>
                  <a:cubicBezTo>
                    <a:pt x="1011" y="7435"/>
                    <a:pt x="1800" y="7424"/>
                    <a:pt x="2590" y="7411"/>
                  </a:cubicBezTo>
                  <a:cubicBezTo>
                    <a:pt x="2668" y="7411"/>
                    <a:pt x="2746" y="7411"/>
                    <a:pt x="2825" y="7408"/>
                  </a:cubicBezTo>
                  <a:lnTo>
                    <a:pt x="2845" y="7347"/>
                  </a:lnTo>
                  <a:cubicBezTo>
                    <a:pt x="2746" y="5485"/>
                    <a:pt x="2709" y="3618"/>
                    <a:pt x="2729" y="1753"/>
                  </a:cubicBezTo>
                  <a:cubicBezTo>
                    <a:pt x="2729" y="1682"/>
                    <a:pt x="2736" y="1603"/>
                    <a:pt x="2784" y="1556"/>
                  </a:cubicBezTo>
                  <a:cubicBezTo>
                    <a:pt x="2825" y="1515"/>
                    <a:pt x="2889" y="1504"/>
                    <a:pt x="2943" y="1501"/>
                  </a:cubicBezTo>
                  <a:cubicBezTo>
                    <a:pt x="2995" y="1497"/>
                    <a:pt x="3047" y="1495"/>
                    <a:pt x="3099" y="1495"/>
                  </a:cubicBezTo>
                  <a:cubicBezTo>
                    <a:pt x="3384" y="1495"/>
                    <a:pt x="3667" y="1557"/>
                    <a:pt x="3923" y="1678"/>
                  </a:cubicBezTo>
                  <a:lnTo>
                    <a:pt x="3992" y="1780"/>
                  </a:lnTo>
                  <a:cubicBezTo>
                    <a:pt x="3971" y="2233"/>
                    <a:pt x="3951" y="2685"/>
                    <a:pt x="3927" y="3138"/>
                  </a:cubicBezTo>
                  <a:cubicBezTo>
                    <a:pt x="3859" y="4553"/>
                    <a:pt x="3791" y="5969"/>
                    <a:pt x="3907" y="7377"/>
                  </a:cubicBezTo>
                  <a:cubicBezTo>
                    <a:pt x="4643" y="7380"/>
                    <a:pt x="5383" y="7380"/>
                    <a:pt x="6124" y="7384"/>
                  </a:cubicBezTo>
                  <a:lnTo>
                    <a:pt x="6124" y="7384"/>
                  </a:lnTo>
                  <a:cubicBezTo>
                    <a:pt x="6387" y="4946"/>
                    <a:pt x="6437" y="2486"/>
                    <a:pt x="6275" y="39"/>
                  </a:cubicBezTo>
                  <a:cubicBezTo>
                    <a:pt x="6106" y="11"/>
                    <a:pt x="5937" y="0"/>
                    <a:pt x="57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46"/>
            <p:cNvSpPr/>
            <p:nvPr/>
          </p:nvSpPr>
          <p:spPr>
            <a:xfrm>
              <a:off x="1089673" y="4002671"/>
              <a:ext cx="199331" cy="56317"/>
            </a:xfrm>
            <a:custGeom>
              <a:avLst/>
              <a:gdLst/>
              <a:ahLst/>
              <a:cxnLst/>
              <a:rect l="l" t="t" r="r" b="b"/>
              <a:pathLst>
                <a:path w="3097" h="875" extrusionOk="0">
                  <a:moveTo>
                    <a:pt x="27" y="1"/>
                  </a:moveTo>
                  <a:cubicBezTo>
                    <a:pt x="11" y="1"/>
                    <a:pt x="0" y="14"/>
                    <a:pt x="0" y="28"/>
                  </a:cubicBezTo>
                  <a:lnTo>
                    <a:pt x="0" y="848"/>
                  </a:lnTo>
                  <a:cubicBezTo>
                    <a:pt x="0" y="861"/>
                    <a:pt x="11" y="875"/>
                    <a:pt x="27" y="875"/>
                  </a:cubicBezTo>
                  <a:lnTo>
                    <a:pt x="3069" y="875"/>
                  </a:lnTo>
                  <a:cubicBezTo>
                    <a:pt x="3086" y="875"/>
                    <a:pt x="3097" y="861"/>
                    <a:pt x="3097" y="848"/>
                  </a:cubicBezTo>
                  <a:lnTo>
                    <a:pt x="3097" y="28"/>
                  </a:lnTo>
                  <a:cubicBezTo>
                    <a:pt x="3097" y="14"/>
                    <a:pt x="3086" y="1"/>
                    <a:pt x="30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46"/>
            <p:cNvSpPr/>
            <p:nvPr/>
          </p:nvSpPr>
          <p:spPr>
            <a:xfrm>
              <a:off x="1321825" y="4002671"/>
              <a:ext cx="195147" cy="56317"/>
            </a:xfrm>
            <a:custGeom>
              <a:avLst/>
              <a:gdLst/>
              <a:ahLst/>
              <a:cxnLst/>
              <a:rect l="l" t="t" r="r" b="b"/>
              <a:pathLst>
                <a:path w="3032" h="875" extrusionOk="0">
                  <a:moveTo>
                    <a:pt x="27" y="1"/>
                  </a:moveTo>
                  <a:cubicBezTo>
                    <a:pt x="10" y="1"/>
                    <a:pt x="0" y="14"/>
                    <a:pt x="0" y="28"/>
                  </a:cubicBezTo>
                  <a:lnTo>
                    <a:pt x="0" y="848"/>
                  </a:lnTo>
                  <a:cubicBezTo>
                    <a:pt x="0" y="861"/>
                    <a:pt x="10" y="875"/>
                    <a:pt x="27" y="875"/>
                  </a:cubicBezTo>
                  <a:lnTo>
                    <a:pt x="3004" y="875"/>
                  </a:lnTo>
                  <a:cubicBezTo>
                    <a:pt x="3018" y="875"/>
                    <a:pt x="3031" y="861"/>
                    <a:pt x="3031" y="848"/>
                  </a:cubicBezTo>
                  <a:lnTo>
                    <a:pt x="3031" y="28"/>
                  </a:lnTo>
                  <a:cubicBezTo>
                    <a:pt x="3031" y="14"/>
                    <a:pt x="3018" y="1"/>
                    <a:pt x="30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46"/>
            <p:cNvSpPr/>
            <p:nvPr/>
          </p:nvSpPr>
          <p:spPr>
            <a:xfrm>
              <a:off x="1017008" y="2830450"/>
              <a:ext cx="582288" cy="842248"/>
            </a:xfrm>
            <a:custGeom>
              <a:avLst/>
              <a:gdLst/>
              <a:ahLst/>
              <a:cxnLst/>
              <a:rect l="l" t="t" r="r" b="b"/>
              <a:pathLst>
                <a:path w="9047" h="13086" extrusionOk="0">
                  <a:moveTo>
                    <a:pt x="3368" y="1"/>
                  </a:moveTo>
                  <a:cubicBezTo>
                    <a:pt x="2460" y="188"/>
                    <a:pt x="1810" y="504"/>
                    <a:pt x="1150" y="1032"/>
                  </a:cubicBezTo>
                  <a:cubicBezTo>
                    <a:pt x="803" y="1311"/>
                    <a:pt x="551" y="1957"/>
                    <a:pt x="354" y="2359"/>
                  </a:cubicBezTo>
                  <a:cubicBezTo>
                    <a:pt x="0" y="3080"/>
                    <a:pt x="418" y="4353"/>
                    <a:pt x="619" y="5129"/>
                  </a:cubicBezTo>
                  <a:cubicBezTo>
                    <a:pt x="1269" y="7676"/>
                    <a:pt x="721" y="9694"/>
                    <a:pt x="844" y="12321"/>
                  </a:cubicBezTo>
                  <a:cubicBezTo>
                    <a:pt x="854" y="12531"/>
                    <a:pt x="1147" y="12729"/>
                    <a:pt x="1337" y="12814"/>
                  </a:cubicBezTo>
                  <a:cubicBezTo>
                    <a:pt x="1409" y="12848"/>
                    <a:pt x="1745" y="12872"/>
                    <a:pt x="1823" y="12875"/>
                  </a:cubicBezTo>
                  <a:cubicBezTo>
                    <a:pt x="2550" y="12917"/>
                    <a:pt x="3306" y="13086"/>
                    <a:pt x="4040" y="13086"/>
                  </a:cubicBezTo>
                  <a:cubicBezTo>
                    <a:pt x="4217" y="13086"/>
                    <a:pt x="4392" y="13076"/>
                    <a:pt x="4565" y="13052"/>
                  </a:cubicBezTo>
                  <a:cubicBezTo>
                    <a:pt x="5835" y="12882"/>
                    <a:pt x="6165" y="12998"/>
                    <a:pt x="7492" y="12858"/>
                  </a:cubicBezTo>
                  <a:lnTo>
                    <a:pt x="8342" y="12657"/>
                  </a:lnTo>
                  <a:cubicBezTo>
                    <a:pt x="8621" y="12525"/>
                    <a:pt x="8499" y="11191"/>
                    <a:pt x="8482" y="10885"/>
                  </a:cubicBezTo>
                  <a:cubicBezTo>
                    <a:pt x="8353" y="8527"/>
                    <a:pt x="8216" y="6891"/>
                    <a:pt x="8747" y="4590"/>
                  </a:cubicBezTo>
                  <a:cubicBezTo>
                    <a:pt x="8877" y="4043"/>
                    <a:pt x="9047" y="3482"/>
                    <a:pt x="8962" y="2927"/>
                  </a:cubicBezTo>
                  <a:cubicBezTo>
                    <a:pt x="8901" y="2529"/>
                    <a:pt x="8709" y="2164"/>
                    <a:pt x="8492" y="1828"/>
                  </a:cubicBezTo>
                  <a:cubicBezTo>
                    <a:pt x="7904" y="916"/>
                    <a:pt x="7005" y="113"/>
                    <a:pt x="5923" y="1"/>
                  </a:cubicBezTo>
                  <a:lnTo>
                    <a:pt x="5889" y="62"/>
                  </a:lnTo>
                  <a:cubicBezTo>
                    <a:pt x="5892" y="344"/>
                    <a:pt x="5705" y="613"/>
                    <a:pt x="5447" y="712"/>
                  </a:cubicBezTo>
                  <a:cubicBezTo>
                    <a:pt x="5358" y="746"/>
                    <a:pt x="5267" y="760"/>
                    <a:pt x="5175" y="770"/>
                  </a:cubicBezTo>
                  <a:cubicBezTo>
                    <a:pt x="5113" y="775"/>
                    <a:pt x="5052" y="778"/>
                    <a:pt x="4990" y="778"/>
                  </a:cubicBezTo>
                  <a:cubicBezTo>
                    <a:pt x="4629" y="778"/>
                    <a:pt x="4267" y="684"/>
                    <a:pt x="3953" y="501"/>
                  </a:cubicBezTo>
                  <a:cubicBezTo>
                    <a:pt x="3753" y="385"/>
                    <a:pt x="3562" y="222"/>
                    <a:pt x="3484" y="5"/>
                  </a:cubicBezTo>
                  <a:lnTo>
                    <a:pt x="336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46"/>
            <p:cNvSpPr/>
            <p:nvPr/>
          </p:nvSpPr>
          <p:spPr>
            <a:xfrm>
              <a:off x="1132795" y="2916115"/>
              <a:ext cx="565682" cy="489026"/>
            </a:xfrm>
            <a:custGeom>
              <a:avLst/>
              <a:gdLst/>
              <a:ahLst/>
              <a:cxnLst/>
              <a:rect l="l" t="t" r="r" b="b"/>
              <a:pathLst>
                <a:path w="8789" h="7598" extrusionOk="0">
                  <a:moveTo>
                    <a:pt x="6031" y="1"/>
                  </a:moveTo>
                  <a:cubicBezTo>
                    <a:pt x="5885" y="1"/>
                    <a:pt x="5737" y="45"/>
                    <a:pt x="5608" y="136"/>
                  </a:cubicBezTo>
                  <a:cubicBezTo>
                    <a:pt x="5274" y="371"/>
                    <a:pt x="5196" y="830"/>
                    <a:pt x="5431" y="1160"/>
                  </a:cubicBezTo>
                  <a:cubicBezTo>
                    <a:pt x="6394" y="2528"/>
                    <a:pt x="7540" y="4920"/>
                    <a:pt x="6935" y="5720"/>
                  </a:cubicBezTo>
                  <a:cubicBezTo>
                    <a:pt x="6830" y="5856"/>
                    <a:pt x="6509" y="6119"/>
                    <a:pt x="5594" y="6119"/>
                  </a:cubicBezTo>
                  <a:cubicBezTo>
                    <a:pt x="4728" y="6119"/>
                    <a:pt x="3330" y="5884"/>
                    <a:pt x="1079" y="5084"/>
                  </a:cubicBezTo>
                  <a:cubicBezTo>
                    <a:pt x="998" y="5055"/>
                    <a:pt x="914" y="5041"/>
                    <a:pt x="832" y="5041"/>
                  </a:cubicBezTo>
                  <a:cubicBezTo>
                    <a:pt x="528" y="5041"/>
                    <a:pt x="244" y="5229"/>
                    <a:pt x="137" y="5529"/>
                  </a:cubicBezTo>
                  <a:cubicBezTo>
                    <a:pt x="1" y="5913"/>
                    <a:pt x="202" y="6335"/>
                    <a:pt x="586" y="6472"/>
                  </a:cubicBezTo>
                  <a:cubicBezTo>
                    <a:pt x="2702" y="7223"/>
                    <a:pt x="4363" y="7598"/>
                    <a:pt x="5615" y="7598"/>
                  </a:cubicBezTo>
                  <a:cubicBezTo>
                    <a:pt x="6792" y="7598"/>
                    <a:pt x="7609" y="7268"/>
                    <a:pt x="8108" y="6607"/>
                  </a:cubicBezTo>
                  <a:cubicBezTo>
                    <a:pt x="8789" y="5712"/>
                    <a:pt x="8718" y="4345"/>
                    <a:pt x="7904" y="2545"/>
                  </a:cubicBezTo>
                  <a:cubicBezTo>
                    <a:pt x="7356" y="1337"/>
                    <a:pt x="6662" y="354"/>
                    <a:pt x="6632" y="310"/>
                  </a:cubicBezTo>
                  <a:cubicBezTo>
                    <a:pt x="6488" y="109"/>
                    <a:pt x="6262" y="1"/>
                    <a:pt x="6031" y="1"/>
                  </a:cubicBezTo>
                  <a:close/>
                </a:path>
              </a:pathLst>
            </a:custGeom>
            <a:solidFill>
              <a:srgbClr val="DE98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46"/>
            <p:cNvSpPr/>
            <p:nvPr/>
          </p:nvSpPr>
          <p:spPr>
            <a:xfrm>
              <a:off x="897875" y="2916051"/>
              <a:ext cx="646457" cy="508335"/>
            </a:xfrm>
            <a:custGeom>
              <a:avLst/>
              <a:gdLst/>
              <a:ahLst/>
              <a:cxnLst/>
              <a:rect l="l" t="t" r="r" b="b"/>
              <a:pathLst>
                <a:path w="10044" h="7898" extrusionOk="0">
                  <a:moveTo>
                    <a:pt x="3125" y="1"/>
                  </a:moveTo>
                  <a:cubicBezTo>
                    <a:pt x="3000" y="1"/>
                    <a:pt x="2874" y="33"/>
                    <a:pt x="2759" y="100"/>
                  </a:cubicBezTo>
                  <a:cubicBezTo>
                    <a:pt x="2120" y="464"/>
                    <a:pt x="1358" y="1737"/>
                    <a:pt x="919" y="2761"/>
                  </a:cubicBezTo>
                  <a:cubicBezTo>
                    <a:pt x="443" y="3880"/>
                    <a:pt x="0" y="5465"/>
                    <a:pt x="623" y="6636"/>
                  </a:cubicBezTo>
                  <a:cubicBezTo>
                    <a:pt x="936" y="7228"/>
                    <a:pt x="1623" y="7898"/>
                    <a:pt x="3130" y="7898"/>
                  </a:cubicBezTo>
                  <a:cubicBezTo>
                    <a:pt x="3280" y="7898"/>
                    <a:pt x="3433" y="7894"/>
                    <a:pt x="3596" y="7881"/>
                  </a:cubicBezTo>
                  <a:cubicBezTo>
                    <a:pt x="5049" y="7759"/>
                    <a:pt x="7043" y="7085"/>
                    <a:pt x="9527" y="5877"/>
                  </a:cubicBezTo>
                  <a:cubicBezTo>
                    <a:pt x="9894" y="5697"/>
                    <a:pt x="10044" y="5258"/>
                    <a:pt x="9866" y="4890"/>
                  </a:cubicBezTo>
                  <a:cubicBezTo>
                    <a:pt x="9740" y="4629"/>
                    <a:pt x="9476" y="4476"/>
                    <a:pt x="9201" y="4476"/>
                  </a:cubicBezTo>
                  <a:cubicBezTo>
                    <a:pt x="9093" y="4476"/>
                    <a:pt x="8984" y="4500"/>
                    <a:pt x="8880" y="4550"/>
                  </a:cubicBezTo>
                  <a:cubicBezTo>
                    <a:pt x="6070" y="5920"/>
                    <a:pt x="4218" y="6422"/>
                    <a:pt x="3124" y="6422"/>
                  </a:cubicBezTo>
                  <a:cubicBezTo>
                    <a:pt x="2479" y="6422"/>
                    <a:pt x="2098" y="6248"/>
                    <a:pt x="1939" y="5975"/>
                  </a:cubicBezTo>
                  <a:cubicBezTo>
                    <a:pt x="1272" y="4829"/>
                    <a:pt x="2902" y="1784"/>
                    <a:pt x="3497" y="1373"/>
                  </a:cubicBezTo>
                  <a:cubicBezTo>
                    <a:pt x="3844" y="1168"/>
                    <a:pt x="3967" y="723"/>
                    <a:pt x="3763" y="372"/>
                  </a:cubicBezTo>
                  <a:cubicBezTo>
                    <a:pt x="3628" y="134"/>
                    <a:pt x="3380" y="1"/>
                    <a:pt x="3125" y="1"/>
                  </a:cubicBezTo>
                  <a:close/>
                </a:path>
              </a:pathLst>
            </a:custGeom>
            <a:solidFill>
              <a:srgbClr val="DE98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46"/>
            <p:cNvSpPr/>
            <p:nvPr/>
          </p:nvSpPr>
          <p:spPr>
            <a:xfrm>
              <a:off x="914738" y="2883548"/>
              <a:ext cx="244449" cy="323872"/>
            </a:xfrm>
            <a:custGeom>
              <a:avLst/>
              <a:gdLst/>
              <a:ahLst/>
              <a:cxnLst/>
              <a:rect l="l" t="t" r="r" b="b"/>
              <a:pathLst>
                <a:path w="3798" h="5032" extrusionOk="0">
                  <a:moveTo>
                    <a:pt x="3104" y="0"/>
                  </a:moveTo>
                  <a:cubicBezTo>
                    <a:pt x="2961" y="0"/>
                    <a:pt x="2833" y="150"/>
                    <a:pt x="2589" y="302"/>
                  </a:cubicBezTo>
                  <a:cubicBezTo>
                    <a:pt x="2246" y="516"/>
                    <a:pt x="1494" y="1187"/>
                    <a:pt x="1263" y="1520"/>
                  </a:cubicBezTo>
                  <a:cubicBezTo>
                    <a:pt x="660" y="2385"/>
                    <a:pt x="381" y="2840"/>
                    <a:pt x="0" y="3885"/>
                  </a:cubicBezTo>
                  <a:lnTo>
                    <a:pt x="0" y="4184"/>
                  </a:lnTo>
                  <a:cubicBezTo>
                    <a:pt x="657" y="4456"/>
                    <a:pt x="1214" y="4687"/>
                    <a:pt x="1837" y="5031"/>
                  </a:cubicBezTo>
                  <a:cubicBezTo>
                    <a:pt x="2695" y="4010"/>
                    <a:pt x="3337" y="2806"/>
                    <a:pt x="3715" y="1527"/>
                  </a:cubicBezTo>
                  <a:cubicBezTo>
                    <a:pt x="3760" y="1380"/>
                    <a:pt x="3797" y="1231"/>
                    <a:pt x="3794" y="1078"/>
                  </a:cubicBezTo>
                  <a:cubicBezTo>
                    <a:pt x="3786" y="673"/>
                    <a:pt x="3610" y="346"/>
                    <a:pt x="3297" y="88"/>
                  </a:cubicBezTo>
                  <a:cubicBezTo>
                    <a:pt x="3224" y="26"/>
                    <a:pt x="3163" y="0"/>
                    <a:pt x="3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6"/>
            <p:cNvSpPr/>
            <p:nvPr/>
          </p:nvSpPr>
          <p:spPr>
            <a:xfrm>
              <a:off x="1446429" y="2881810"/>
              <a:ext cx="246380" cy="328442"/>
            </a:xfrm>
            <a:custGeom>
              <a:avLst/>
              <a:gdLst/>
              <a:ahLst/>
              <a:cxnLst/>
              <a:rect l="l" t="t" r="r" b="b"/>
              <a:pathLst>
                <a:path w="3828" h="5103" extrusionOk="0">
                  <a:moveTo>
                    <a:pt x="796" y="0"/>
                  </a:moveTo>
                  <a:cubicBezTo>
                    <a:pt x="519" y="0"/>
                    <a:pt x="282" y="368"/>
                    <a:pt x="159" y="642"/>
                  </a:cubicBezTo>
                  <a:cubicBezTo>
                    <a:pt x="24" y="948"/>
                    <a:pt x="0" y="1295"/>
                    <a:pt x="3" y="1629"/>
                  </a:cubicBezTo>
                  <a:cubicBezTo>
                    <a:pt x="10" y="1928"/>
                    <a:pt x="34" y="2228"/>
                    <a:pt x="119" y="2514"/>
                  </a:cubicBezTo>
                  <a:cubicBezTo>
                    <a:pt x="368" y="3357"/>
                    <a:pt x="1089" y="3970"/>
                    <a:pt x="1480" y="4755"/>
                  </a:cubicBezTo>
                  <a:lnTo>
                    <a:pt x="1629" y="5102"/>
                  </a:lnTo>
                  <a:cubicBezTo>
                    <a:pt x="2287" y="4687"/>
                    <a:pt x="3157" y="4657"/>
                    <a:pt x="3746" y="4143"/>
                  </a:cubicBezTo>
                  <a:cubicBezTo>
                    <a:pt x="3780" y="4112"/>
                    <a:pt x="3818" y="4075"/>
                    <a:pt x="3824" y="4028"/>
                  </a:cubicBezTo>
                  <a:cubicBezTo>
                    <a:pt x="3827" y="3987"/>
                    <a:pt x="3813" y="3949"/>
                    <a:pt x="3797" y="3915"/>
                  </a:cubicBezTo>
                  <a:cubicBezTo>
                    <a:pt x="3617" y="3524"/>
                    <a:pt x="3439" y="3133"/>
                    <a:pt x="3259" y="2738"/>
                  </a:cubicBezTo>
                  <a:cubicBezTo>
                    <a:pt x="2940" y="2034"/>
                    <a:pt x="2718" y="1758"/>
                    <a:pt x="2246" y="1142"/>
                  </a:cubicBezTo>
                  <a:cubicBezTo>
                    <a:pt x="1939" y="747"/>
                    <a:pt x="1388" y="169"/>
                    <a:pt x="894" y="16"/>
                  </a:cubicBezTo>
                  <a:cubicBezTo>
                    <a:pt x="861" y="5"/>
                    <a:pt x="828" y="0"/>
                    <a:pt x="7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46"/>
            <p:cNvSpPr/>
            <p:nvPr/>
          </p:nvSpPr>
          <p:spPr>
            <a:xfrm flipH="1">
              <a:off x="1454284" y="2516943"/>
              <a:ext cx="134518" cy="125957"/>
            </a:xfrm>
            <a:custGeom>
              <a:avLst/>
              <a:gdLst/>
              <a:ahLst/>
              <a:cxnLst/>
              <a:rect l="l" t="t" r="r" b="b"/>
              <a:pathLst>
                <a:path w="2090" h="1957" extrusionOk="0">
                  <a:moveTo>
                    <a:pt x="1045" y="0"/>
                  </a:moveTo>
                  <a:cubicBezTo>
                    <a:pt x="564" y="0"/>
                    <a:pt x="144" y="352"/>
                    <a:pt x="75" y="840"/>
                  </a:cubicBezTo>
                  <a:cubicBezTo>
                    <a:pt x="1" y="1378"/>
                    <a:pt x="375" y="1871"/>
                    <a:pt x="909" y="1946"/>
                  </a:cubicBezTo>
                  <a:cubicBezTo>
                    <a:pt x="956" y="1953"/>
                    <a:pt x="1004" y="1956"/>
                    <a:pt x="1050" y="1956"/>
                  </a:cubicBezTo>
                  <a:cubicBezTo>
                    <a:pt x="1528" y="1956"/>
                    <a:pt x="1947" y="1603"/>
                    <a:pt x="2014" y="1115"/>
                  </a:cubicBezTo>
                  <a:cubicBezTo>
                    <a:pt x="2089" y="581"/>
                    <a:pt x="1719" y="85"/>
                    <a:pt x="1181" y="10"/>
                  </a:cubicBezTo>
                  <a:cubicBezTo>
                    <a:pt x="1136" y="3"/>
                    <a:pt x="1090" y="0"/>
                    <a:pt x="1045" y="0"/>
                  </a:cubicBezTo>
                  <a:close/>
                </a:path>
              </a:pathLst>
            </a:custGeom>
            <a:solidFill>
              <a:srgbClr val="DE98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6"/>
            <p:cNvSpPr/>
            <p:nvPr/>
          </p:nvSpPr>
          <p:spPr>
            <a:xfrm flipH="1">
              <a:off x="1034968" y="2515785"/>
              <a:ext cx="134518" cy="126022"/>
            </a:xfrm>
            <a:custGeom>
              <a:avLst/>
              <a:gdLst/>
              <a:ahLst/>
              <a:cxnLst/>
              <a:rect l="l" t="t" r="r" b="b"/>
              <a:pathLst>
                <a:path w="2090" h="1958" extrusionOk="0">
                  <a:moveTo>
                    <a:pt x="1041" y="0"/>
                  </a:moveTo>
                  <a:cubicBezTo>
                    <a:pt x="563" y="0"/>
                    <a:pt x="144" y="354"/>
                    <a:pt x="76" y="841"/>
                  </a:cubicBezTo>
                  <a:cubicBezTo>
                    <a:pt x="1" y="1378"/>
                    <a:pt x="372" y="1872"/>
                    <a:pt x="909" y="1947"/>
                  </a:cubicBezTo>
                  <a:cubicBezTo>
                    <a:pt x="957" y="1954"/>
                    <a:pt x="1004" y="1957"/>
                    <a:pt x="1051" y="1957"/>
                  </a:cubicBezTo>
                  <a:cubicBezTo>
                    <a:pt x="1529" y="1957"/>
                    <a:pt x="1947" y="1603"/>
                    <a:pt x="2015" y="1117"/>
                  </a:cubicBezTo>
                  <a:cubicBezTo>
                    <a:pt x="2090" y="579"/>
                    <a:pt x="1716" y="86"/>
                    <a:pt x="1182" y="11"/>
                  </a:cubicBezTo>
                  <a:cubicBezTo>
                    <a:pt x="1134" y="4"/>
                    <a:pt x="1088" y="0"/>
                    <a:pt x="1041" y="0"/>
                  </a:cubicBezTo>
                  <a:close/>
                </a:path>
              </a:pathLst>
            </a:custGeom>
            <a:solidFill>
              <a:srgbClr val="DE98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46"/>
            <p:cNvSpPr/>
            <p:nvPr/>
          </p:nvSpPr>
          <p:spPr>
            <a:xfrm flipH="1">
              <a:off x="1087032" y="2115004"/>
              <a:ext cx="456845" cy="613954"/>
            </a:xfrm>
            <a:custGeom>
              <a:avLst/>
              <a:gdLst/>
              <a:ahLst/>
              <a:cxnLst/>
              <a:rect l="l" t="t" r="r" b="b"/>
              <a:pathLst>
                <a:path w="7098" h="9539" extrusionOk="0">
                  <a:moveTo>
                    <a:pt x="3514" y="1"/>
                  </a:moveTo>
                  <a:cubicBezTo>
                    <a:pt x="3489" y="1"/>
                    <a:pt x="3464" y="1"/>
                    <a:pt x="3439" y="2"/>
                  </a:cubicBezTo>
                  <a:cubicBezTo>
                    <a:pt x="1528" y="46"/>
                    <a:pt x="0" y="1645"/>
                    <a:pt x="44" y="3557"/>
                  </a:cubicBezTo>
                  <a:lnTo>
                    <a:pt x="102" y="6140"/>
                  </a:lnTo>
                  <a:cubicBezTo>
                    <a:pt x="146" y="8026"/>
                    <a:pt x="1703" y="9539"/>
                    <a:pt x="3582" y="9539"/>
                  </a:cubicBezTo>
                  <a:cubicBezTo>
                    <a:pt x="3607" y="9539"/>
                    <a:pt x="3632" y="9539"/>
                    <a:pt x="3657" y="9538"/>
                  </a:cubicBezTo>
                  <a:cubicBezTo>
                    <a:pt x="5570" y="9494"/>
                    <a:pt x="7097" y="7895"/>
                    <a:pt x="7053" y="5983"/>
                  </a:cubicBezTo>
                  <a:lnTo>
                    <a:pt x="6995" y="3400"/>
                  </a:lnTo>
                  <a:cubicBezTo>
                    <a:pt x="6951" y="1514"/>
                    <a:pt x="5393" y="1"/>
                    <a:pt x="3514" y="1"/>
                  </a:cubicBezTo>
                  <a:close/>
                </a:path>
              </a:pathLst>
            </a:custGeom>
            <a:solidFill>
              <a:srgbClr val="DE98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46"/>
            <p:cNvSpPr/>
            <p:nvPr/>
          </p:nvSpPr>
          <p:spPr>
            <a:xfrm flipH="1">
              <a:off x="1072878" y="2563734"/>
              <a:ext cx="40291" cy="56446"/>
            </a:xfrm>
            <a:custGeom>
              <a:avLst/>
              <a:gdLst/>
              <a:ahLst/>
              <a:cxnLst/>
              <a:rect l="l" t="t" r="r" b="b"/>
              <a:pathLst>
                <a:path w="626" h="877" extrusionOk="0">
                  <a:moveTo>
                    <a:pt x="613" y="1"/>
                  </a:moveTo>
                  <a:cubicBezTo>
                    <a:pt x="238" y="69"/>
                    <a:pt x="0" y="474"/>
                    <a:pt x="68" y="838"/>
                  </a:cubicBezTo>
                  <a:cubicBezTo>
                    <a:pt x="74" y="865"/>
                    <a:pt x="93" y="877"/>
                    <a:pt x="114" y="877"/>
                  </a:cubicBezTo>
                  <a:cubicBezTo>
                    <a:pt x="142" y="877"/>
                    <a:pt x="173" y="855"/>
                    <a:pt x="177" y="824"/>
                  </a:cubicBezTo>
                  <a:cubicBezTo>
                    <a:pt x="214" y="495"/>
                    <a:pt x="374" y="232"/>
                    <a:pt x="619" y="14"/>
                  </a:cubicBezTo>
                  <a:cubicBezTo>
                    <a:pt x="626" y="8"/>
                    <a:pt x="619" y="1"/>
                    <a:pt x="61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46"/>
            <p:cNvSpPr/>
            <p:nvPr/>
          </p:nvSpPr>
          <p:spPr>
            <a:xfrm flipH="1">
              <a:off x="1421203" y="2483797"/>
              <a:ext cx="47628" cy="48980"/>
            </a:xfrm>
            <a:custGeom>
              <a:avLst/>
              <a:gdLst/>
              <a:ahLst/>
              <a:cxnLst/>
              <a:rect l="l" t="t" r="r" b="b"/>
              <a:pathLst>
                <a:path w="740" h="761" extrusionOk="0">
                  <a:moveTo>
                    <a:pt x="370" y="1"/>
                  </a:moveTo>
                  <a:cubicBezTo>
                    <a:pt x="364" y="1"/>
                    <a:pt x="357" y="1"/>
                    <a:pt x="351" y="1"/>
                  </a:cubicBezTo>
                  <a:cubicBezTo>
                    <a:pt x="154" y="11"/>
                    <a:pt x="1" y="188"/>
                    <a:pt x="11" y="396"/>
                  </a:cubicBezTo>
                  <a:cubicBezTo>
                    <a:pt x="21" y="600"/>
                    <a:pt x="178" y="760"/>
                    <a:pt x="372" y="760"/>
                  </a:cubicBezTo>
                  <a:cubicBezTo>
                    <a:pt x="377" y="760"/>
                    <a:pt x="383" y="760"/>
                    <a:pt x="389" y="760"/>
                  </a:cubicBezTo>
                  <a:cubicBezTo>
                    <a:pt x="586" y="749"/>
                    <a:pt x="739" y="573"/>
                    <a:pt x="729" y="365"/>
                  </a:cubicBezTo>
                  <a:cubicBezTo>
                    <a:pt x="719" y="161"/>
                    <a:pt x="562" y="1"/>
                    <a:pt x="3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46"/>
            <p:cNvSpPr/>
            <p:nvPr/>
          </p:nvSpPr>
          <p:spPr>
            <a:xfrm flipH="1">
              <a:off x="1234683" y="2483153"/>
              <a:ext cx="47757" cy="48915"/>
            </a:xfrm>
            <a:custGeom>
              <a:avLst/>
              <a:gdLst/>
              <a:ahLst/>
              <a:cxnLst/>
              <a:rect l="l" t="t" r="r" b="b"/>
              <a:pathLst>
                <a:path w="742" h="760" extrusionOk="0">
                  <a:moveTo>
                    <a:pt x="371" y="0"/>
                  </a:moveTo>
                  <a:cubicBezTo>
                    <a:pt x="365" y="0"/>
                    <a:pt x="360" y="0"/>
                    <a:pt x="354" y="1"/>
                  </a:cubicBezTo>
                  <a:cubicBezTo>
                    <a:pt x="157" y="11"/>
                    <a:pt x="0" y="188"/>
                    <a:pt x="10" y="395"/>
                  </a:cubicBezTo>
                  <a:cubicBezTo>
                    <a:pt x="20" y="600"/>
                    <a:pt x="180" y="760"/>
                    <a:pt x="370" y="760"/>
                  </a:cubicBezTo>
                  <a:cubicBezTo>
                    <a:pt x="376" y="760"/>
                    <a:pt x="382" y="760"/>
                    <a:pt x="388" y="759"/>
                  </a:cubicBezTo>
                  <a:cubicBezTo>
                    <a:pt x="586" y="750"/>
                    <a:pt x="742" y="572"/>
                    <a:pt x="732" y="365"/>
                  </a:cubicBezTo>
                  <a:cubicBezTo>
                    <a:pt x="722" y="160"/>
                    <a:pt x="561" y="0"/>
                    <a:pt x="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46"/>
            <p:cNvSpPr/>
            <p:nvPr/>
          </p:nvSpPr>
          <p:spPr>
            <a:xfrm rot="-10340898" flipH="1">
              <a:off x="1311080" y="2573259"/>
              <a:ext cx="40356" cy="33469"/>
            </a:xfrm>
            <a:custGeom>
              <a:avLst/>
              <a:gdLst/>
              <a:ahLst/>
              <a:cxnLst/>
              <a:rect l="l" t="t" r="r" b="b"/>
              <a:pathLst>
                <a:path w="627" h="520" extrusionOk="0">
                  <a:moveTo>
                    <a:pt x="499" y="1"/>
                  </a:moveTo>
                  <a:cubicBezTo>
                    <a:pt x="167" y="1"/>
                    <a:pt x="62" y="173"/>
                    <a:pt x="8" y="445"/>
                  </a:cubicBezTo>
                  <a:cubicBezTo>
                    <a:pt x="0" y="479"/>
                    <a:pt x="21" y="510"/>
                    <a:pt x="55" y="516"/>
                  </a:cubicBezTo>
                  <a:cubicBezTo>
                    <a:pt x="58" y="516"/>
                    <a:pt x="61" y="520"/>
                    <a:pt x="69" y="520"/>
                  </a:cubicBezTo>
                  <a:cubicBezTo>
                    <a:pt x="96" y="520"/>
                    <a:pt x="119" y="499"/>
                    <a:pt x="127" y="469"/>
                  </a:cubicBezTo>
                  <a:cubicBezTo>
                    <a:pt x="174" y="234"/>
                    <a:pt x="242" y="124"/>
                    <a:pt x="500" y="124"/>
                  </a:cubicBezTo>
                  <a:cubicBezTo>
                    <a:pt x="518" y="124"/>
                    <a:pt x="538" y="124"/>
                    <a:pt x="559" y="125"/>
                  </a:cubicBezTo>
                  <a:cubicBezTo>
                    <a:pt x="561" y="125"/>
                    <a:pt x="562" y="126"/>
                    <a:pt x="564" y="126"/>
                  </a:cubicBezTo>
                  <a:cubicBezTo>
                    <a:pt x="595" y="126"/>
                    <a:pt x="620" y="100"/>
                    <a:pt x="623" y="67"/>
                  </a:cubicBezTo>
                  <a:cubicBezTo>
                    <a:pt x="627" y="33"/>
                    <a:pt x="600" y="6"/>
                    <a:pt x="565" y="3"/>
                  </a:cubicBezTo>
                  <a:cubicBezTo>
                    <a:pt x="542" y="1"/>
                    <a:pt x="520" y="1"/>
                    <a:pt x="49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46"/>
            <p:cNvSpPr/>
            <p:nvPr/>
          </p:nvSpPr>
          <p:spPr>
            <a:xfrm flipH="1">
              <a:off x="1223934" y="2412935"/>
              <a:ext cx="66615" cy="20145"/>
            </a:xfrm>
            <a:custGeom>
              <a:avLst/>
              <a:gdLst/>
              <a:ahLst/>
              <a:cxnLst/>
              <a:rect l="l" t="t" r="r" b="b"/>
              <a:pathLst>
                <a:path w="1035" h="313" extrusionOk="0">
                  <a:moveTo>
                    <a:pt x="500" y="0"/>
                  </a:moveTo>
                  <a:cubicBezTo>
                    <a:pt x="242" y="0"/>
                    <a:pt x="48" y="156"/>
                    <a:pt x="41" y="163"/>
                  </a:cubicBezTo>
                  <a:cubicBezTo>
                    <a:pt x="4" y="194"/>
                    <a:pt x="1" y="245"/>
                    <a:pt x="28" y="282"/>
                  </a:cubicBezTo>
                  <a:cubicBezTo>
                    <a:pt x="45" y="301"/>
                    <a:pt x="68" y="310"/>
                    <a:pt x="91" y="310"/>
                  </a:cubicBezTo>
                  <a:cubicBezTo>
                    <a:pt x="110" y="310"/>
                    <a:pt x="128" y="304"/>
                    <a:pt x="144" y="292"/>
                  </a:cubicBezTo>
                  <a:cubicBezTo>
                    <a:pt x="147" y="289"/>
                    <a:pt x="299" y="163"/>
                    <a:pt x="504" y="163"/>
                  </a:cubicBezTo>
                  <a:cubicBezTo>
                    <a:pt x="704" y="163"/>
                    <a:pt x="888" y="296"/>
                    <a:pt x="891" y="296"/>
                  </a:cubicBezTo>
                  <a:cubicBezTo>
                    <a:pt x="905" y="306"/>
                    <a:pt x="923" y="313"/>
                    <a:pt x="940" y="313"/>
                  </a:cubicBezTo>
                  <a:cubicBezTo>
                    <a:pt x="967" y="313"/>
                    <a:pt x="990" y="299"/>
                    <a:pt x="1007" y="278"/>
                  </a:cubicBezTo>
                  <a:cubicBezTo>
                    <a:pt x="1034" y="241"/>
                    <a:pt x="1025" y="190"/>
                    <a:pt x="990" y="163"/>
                  </a:cubicBezTo>
                  <a:cubicBezTo>
                    <a:pt x="980" y="156"/>
                    <a:pt x="759" y="0"/>
                    <a:pt x="50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46"/>
            <p:cNvSpPr/>
            <p:nvPr/>
          </p:nvSpPr>
          <p:spPr>
            <a:xfrm flipH="1">
              <a:off x="1415475" y="2427287"/>
              <a:ext cx="66680" cy="28770"/>
            </a:xfrm>
            <a:custGeom>
              <a:avLst/>
              <a:gdLst/>
              <a:ahLst/>
              <a:cxnLst/>
              <a:rect l="l" t="t" r="r" b="b"/>
              <a:pathLst>
                <a:path w="1036" h="447" extrusionOk="0">
                  <a:moveTo>
                    <a:pt x="483" y="0"/>
                  </a:moveTo>
                  <a:cubicBezTo>
                    <a:pt x="280" y="0"/>
                    <a:pt x="75" y="81"/>
                    <a:pt x="65" y="87"/>
                  </a:cubicBezTo>
                  <a:cubicBezTo>
                    <a:pt x="21" y="104"/>
                    <a:pt x="0" y="154"/>
                    <a:pt x="18" y="195"/>
                  </a:cubicBezTo>
                  <a:cubicBezTo>
                    <a:pt x="31" y="226"/>
                    <a:pt x="63" y="245"/>
                    <a:pt x="96" y="245"/>
                  </a:cubicBezTo>
                  <a:cubicBezTo>
                    <a:pt x="106" y="245"/>
                    <a:pt x="116" y="243"/>
                    <a:pt x="126" y="239"/>
                  </a:cubicBezTo>
                  <a:cubicBezTo>
                    <a:pt x="191" y="215"/>
                    <a:pt x="348" y="166"/>
                    <a:pt x="485" y="166"/>
                  </a:cubicBezTo>
                  <a:cubicBezTo>
                    <a:pt x="535" y="166"/>
                    <a:pt x="583" y="172"/>
                    <a:pt x="623" y="189"/>
                  </a:cubicBezTo>
                  <a:cubicBezTo>
                    <a:pt x="817" y="270"/>
                    <a:pt x="861" y="382"/>
                    <a:pt x="861" y="389"/>
                  </a:cubicBezTo>
                  <a:cubicBezTo>
                    <a:pt x="875" y="423"/>
                    <a:pt x="905" y="447"/>
                    <a:pt x="940" y="447"/>
                  </a:cubicBezTo>
                  <a:cubicBezTo>
                    <a:pt x="949" y="447"/>
                    <a:pt x="957" y="443"/>
                    <a:pt x="963" y="443"/>
                  </a:cubicBezTo>
                  <a:cubicBezTo>
                    <a:pt x="1007" y="430"/>
                    <a:pt x="1035" y="382"/>
                    <a:pt x="1021" y="341"/>
                  </a:cubicBezTo>
                  <a:cubicBezTo>
                    <a:pt x="1015" y="321"/>
                    <a:pt x="957" y="148"/>
                    <a:pt x="684" y="35"/>
                  </a:cubicBezTo>
                  <a:cubicBezTo>
                    <a:pt x="622" y="10"/>
                    <a:pt x="553" y="0"/>
                    <a:pt x="48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46"/>
            <p:cNvSpPr/>
            <p:nvPr/>
          </p:nvSpPr>
          <p:spPr>
            <a:xfrm flipH="1">
              <a:off x="1349376" y="2424713"/>
              <a:ext cx="25938" cy="123769"/>
            </a:xfrm>
            <a:custGeom>
              <a:avLst/>
              <a:gdLst/>
              <a:ahLst/>
              <a:cxnLst/>
              <a:rect l="l" t="t" r="r" b="b"/>
              <a:pathLst>
                <a:path w="403" h="1923" extrusionOk="0">
                  <a:moveTo>
                    <a:pt x="275" y="0"/>
                  </a:moveTo>
                  <a:cubicBezTo>
                    <a:pt x="234" y="0"/>
                    <a:pt x="198" y="30"/>
                    <a:pt x="195" y="72"/>
                  </a:cubicBezTo>
                  <a:cubicBezTo>
                    <a:pt x="181" y="232"/>
                    <a:pt x="161" y="395"/>
                    <a:pt x="140" y="552"/>
                  </a:cubicBezTo>
                  <a:cubicBezTo>
                    <a:pt x="69" y="1099"/>
                    <a:pt x="1" y="1617"/>
                    <a:pt x="253" y="1895"/>
                  </a:cubicBezTo>
                  <a:cubicBezTo>
                    <a:pt x="269" y="1912"/>
                    <a:pt x="290" y="1923"/>
                    <a:pt x="310" y="1923"/>
                  </a:cubicBezTo>
                  <a:cubicBezTo>
                    <a:pt x="330" y="1923"/>
                    <a:pt x="351" y="1916"/>
                    <a:pt x="365" y="1903"/>
                  </a:cubicBezTo>
                  <a:cubicBezTo>
                    <a:pt x="399" y="1871"/>
                    <a:pt x="402" y="1821"/>
                    <a:pt x="371" y="1790"/>
                  </a:cubicBezTo>
                  <a:cubicBezTo>
                    <a:pt x="167" y="1562"/>
                    <a:pt x="232" y="1083"/>
                    <a:pt x="300" y="576"/>
                  </a:cubicBezTo>
                  <a:cubicBezTo>
                    <a:pt x="321" y="412"/>
                    <a:pt x="341" y="249"/>
                    <a:pt x="355" y="86"/>
                  </a:cubicBezTo>
                  <a:cubicBezTo>
                    <a:pt x="358" y="42"/>
                    <a:pt x="327" y="4"/>
                    <a:pt x="283" y="1"/>
                  </a:cubicBezTo>
                  <a:cubicBezTo>
                    <a:pt x="280" y="1"/>
                    <a:pt x="278" y="0"/>
                    <a:pt x="27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46"/>
            <p:cNvSpPr/>
            <p:nvPr/>
          </p:nvSpPr>
          <p:spPr>
            <a:xfrm flipH="1">
              <a:off x="1064698" y="2036225"/>
              <a:ext cx="494948" cy="486001"/>
            </a:xfrm>
            <a:custGeom>
              <a:avLst/>
              <a:gdLst/>
              <a:ahLst/>
              <a:cxnLst/>
              <a:rect l="l" t="t" r="r" b="b"/>
              <a:pathLst>
                <a:path w="7690" h="7551" extrusionOk="0">
                  <a:moveTo>
                    <a:pt x="3510" y="1"/>
                  </a:moveTo>
                  <a:cubicBezTo>
                    <a:pt x="3282" y="1"/>
                    <a:pt x="3081" y="139"/>
                    <a:pt x="2909" y="280"/>
                  </a:cubicBezTo>
                  <a:cubicBezTo>
                    <a:pt x="2647" y="501"/>
                    <a:pt x="2415" y="759"/>
                    <a:pt x="2228" y="1042"/>
                  </a:cubicBezTo>
                  <a:lnTo>
                    <a:pt x="2153" y="1025"/>
                  </a:lnTo>
                  <a:cubicBezTo>
                    <a:pt x="2132" y="833"/>
                    <a:pt x="1914" y="703"/>
                    <a:pt x="1702" y="703"/>
                  </a:cubicBezTo>
                  <a:cubicBezTo>
                    <a:pt x="1678" y="703"/>
                    <a:pt x="1654" y="705"/>
                    <a:pt x="1630" y="709"/>
                  </a:cubicBezTo>
                  <a:cubicBezTo>
                    <a:pt x="1402" y="742"/>
                    <a:pt x="1214" y="896"/>
                    <a:pt x="1062" y="1059"/>
                  </a:cubicBezTo>
                  <a:cubicBezTo>
                    <a:pt x="333" y="1841"/>
                    <a:pt x="143" y="2934"/>
                    <a:pt x="78" y="3971"/>
                  </a:cubicBezTo>
                  <a:cubicBezTo>
                    <a:pt x="0" y="5165"/>
                    <a:pt x="55" y="6367"/>
                    <a:pt x="234" y="7551"/>
                  </a:cubicBezTo>
                  <a:lnTo>
                    <a:pt x="364" y="7482"/>
                  </a:lnTo>
                  <a:cubicBezTo>
                    <a:pt x="394" y="6656"/>
                    <a:pt x="490" y="5829"/>
                    <a:pt x="653" y="5012"/>
                  </a:cubicBezTo>
                  <a:cubicBezTo>
                    <a:pt x="708" y="4747"/>
                    <a:pt x="769" y="4478"/>
                    <a:pt x="922" y="4250"/>
                  </a:cubicBezTo>
                  <a:cubicBezTo>
                    <a:pt x="946" y="4216"/>
                    <a:pt x="973" y="4186"/>
                    <a:pt x="1010" y="4165"/>
                  </a:cubicBezTo>
                  <a:cubicBezTo>
                    <a:pt x="1029" y="4158"/>
                    <a:pt x="1049" y="4155"/>
                    <a:pt x="1069" y="4155"/>
                  </a:cubicBezTo>
                  <a:cubicBezTo>
                    <a:pt x="1115" y="4155"/>
                    <a:pt x="1162" y="4170"/>
                    <a:pt x="1204" y="4189"/>
                  </a:cubicBezTo>
                  <a:cubicBezTo>
                    <a:pt x="1327" y="4244"/>
                    <a:pt x="1374" y="4376"/>
                    <a:pt x="1470" y="4471"/>
                  </a:cubicBezTo>
                  <a:lnTo>
                    <a:pt x="1548" y="4478"/>
                  </a:lnTo>
                  <a:cubicBezTo>
                    <a:pt x="1698" y="4349"/>
                    <a:pt x="1837" y="4213"/>
                    <a:pt x="1970" y="4070"/>
                  </a:cubicBezTo>
                  <a:cubicBezTo>
                    <a:pt x="1997" y="4039"/>
                    <a:pt x="2024" y="4008"/>
                    <a:pt x="2065" y="4002"/>
                  </a:cubicBezTo>
                  <a:cubicBezTo>
                    <a:pt x="2071" y="4001"/>
                    <a:pt x="2078" y="4001"/>
                    <a:pt x="2084" y="4001"/>
                  </a:cubicBezTo>
                  <a:cubicBezTo>
                    <a:pt x="2102" y="4001"/>
                    <a:pt x="2119" y="4004"/>
                    <a:pt x="2137" y="4008"/>
                  </a:cubicBezTo>
                  <a:cubicBezTo>
                    <a:pt x="2500" y="4093"/>
                    <a:pt x="2759" y="4410"/>
                    <a:pt x="3120" y="4512"/>
                  </a:cubicBezTo>
                  <a:cubicBezTo>
                    <a:pt x="3154" y="4521"/>
                    <a:pt x="3190" y="4527"/>
                    <a:pt x="3225" y="4527"/>
                  </a:cubicBezTo>
                  <a:cubicBezTo>
                    <a:pt x="3261" y="4527"/>
                    <a:pt x="3297" y="4521"/>
                    <a:pt x="3328" y="4502"/>
                  </a:cubicBezTo>
                  <a:cubicBezTo>
                    <a:pt x="3354" y="4489"/>
                    <a:pt x="3372" y="4465"/>
                    <a:pt x="3392" y="4444"/>
                  </a:cubicBezTo>
                  <a:cubicBezTo>
                    <a:pt x="3521" y="4294"/>
                    <a:pt x="3654" y="4148"/>
                    <a:pt x="3783" y="3999"/>
                  </a:cubicBezTo>
                  <a:lnTo>
                    <a:pt x="3862" y="4066"/>
                  </a:lnTo>
                  <a:cubicBezTo>
                    <a:pt x="4066" y="4206"/>
                    <a:pt x="4273" y="4349"/>
                    <a:pt x="4477" y="4492"/>
                  </a:cubicBezTo>
                  <a:cubicBezTo>
                    <a:pt x="4515" y="4516"/>
                    <a:pt x="4552" y="4539"/>
                    <a:pt x="4593" y="4547"/>
                  </a:cubicBezTo>
                  <a:cubicBezTo>
                    <a:pt x="4602" y="4548"/>
                    <a:pt x="4610" y="4549"/>
                    <a:pt x="4619" y="4549"/>
                  </a:cubicBezTo>
                  <a:cubicBezTo>
                    <a:pt x="4707" y="4549"/>
                    <a:pt x="4783" y="4475"/>
                    <a:pt x="4845" y="4413"/>
                  </a:cubicBezTo>
                  <a:cubicBezTo>
                    <a:pt x="4940" y="4322"/>
                    <a:pt x="5042" y="4244"/>
                    <a:pt x="5154" y="4172"/>
                  </a:cubicBezTo>
                  <a:cubicBezTo>
                    <a:pt x="5177" y="4157"/>
                    <a:pt x="5205" y="4142"/>
                    <a:pt x="5232" y="4142"/>
                  </a:cubicBezTo>
                  <a:cubicBezTo>
                    <a:pt x="5242" y="4142"/>
                    <a:pt x="5251" y="4144"/>
                    <a:pt x="5260" y="4148"/>
                  </a:cubicBezTo>
                  <a:cubicBezTo>
                    <a:pt x="5284" y="4159"/>
                    <a:pt x="5297" y="4179"/>
                    <a:pt x="5308" y="4200"/>
                  </a:cubicBezTo>
                  <a:cubicBezTo>
                    <a:pt x="5447" y="4420"/>
                    <a:pt x="5611" y="4662"/>
                    <a:pt x="5838" y="4805"/>
                  </a:cubicBezTo>
                  <a:lnTo>
                    <a:pt x="5934" y="4839"/>
                  </a:lnTo>
                  <a:cubicBezTo>
                    <a:pt x="6154" y="4798"/>
                    <a:pt x="6372" y="4734"/>
                    <a:pt x="6580" y="4649"/>
                  </a:cubicBezTo>
                  <a:lnTo>
                    <a:pt x="6604" y="4658"/>
                  </a:lnTo>
                  <a:cubicBezTo>
                    <a:pt x="6845" y="5519"/>
                    <a:pt x="7022" y="6400"/>
                    <a:pt x="7131" y="7285"/>
                  </a:cubicBezTo>
                  <a:cubicBezTo>
                    <a:pt x="7138" y="7336"/>
                    <a:pt x="7145" y="7387"/>
                    <a:pt x="7175" y="7428"/>
                  </a:cubicBezTo>
                  <a:cubicBezTo>
                    <a:pt x="7197" y="7460"/>
                    <a:pt x="7237" y="7485"/>
                    <a:pt x="7276" y="7485"/>
                  </a:cubicBezTo>
                  <a:cubicBezTo>
                    <a:pt x="7287" y="7485"/>
                    <a:pt x="7298" y="7483"/>
                    <a:pt x="7308" y="7479"/>
                  </a:cubicBezTo>
                  <a:lnTo>
                    <a:pt x="7356" y="7302"/>
                  </a:lnTo>
                  <a:cubicBezTo>
                    <a:pt x="7553" y="6244"/>
                    <a:pt x="7611" y="5257"/>
                    <a:pt x="7658" y="4182"/>
                  </a:cubicBezTo>
                  <a:cubicBezTo>
                    <a:pt x="7690" y="3515"/>
                    <a:pt x="7645" y="2766"/>
                    <a:pt x="7134" y="2297"/>
                  </a:cubicBezTo>
                  <a:cubicBezTo>
                    <a:pt x="7033" y="2206"/>
                    <a:pt x="6896" y="2128"/>
                    <a:pt x="6764" y="2128"/>
                  </a:cubicBezTo>
                  <a:cubicBezTo>
                    <a:pt x="6719" y="2128"/>
                    <a:pt x="6674" y="2137"/>
                    <a:pt x="6631" y="2158"/>
                  </a:cubicBezTo>
                  <a:lnTo>
                    <a:pt x="6590" y="2086"/>
                  </a:lnTo>
                  <a:cubicBezTo>
                    <a:pt x="6583" y="1750"/>
                    <a:pt x="6532" y="1416"/>
                    <a:pt x="6434" y="1089"/>
                  </a:cubicBezTo>
                  <a:cubicBezTo>
                    <a:pt x="6407" y="1004"/>
                    <a:pt x="6376" y="916"/>
                    <a:pt x="6314" y="844"/>
                  </a:cubicBezTo>
                  <a:cubicBezTo>
                    <a:pt x="6270" y="797"/>
                    <a:pt x="6212" y="759"/>
                    <a:pt x="6154" y="722"/>
                  </a:cubicBezTo>
                  <a:cubicBezTo>
                    <a:pt x="5985" y="620"/>
                    <a:pt x="5804" y="528"/>
                    <a:pt x="5603" y="501"/>
                  </a:cubicBezTo>
                  <a:cubicBezTo>
                    <a:pt x="5557" y="493"/>
                    <a:pt x="5510" y="490"/>
                    <a:pt x="5463" y="490"/>
                  </a:cubicBezTo>
                  <a:cubicBezTo>
                    <a:pt x="5358" y="490"/>
                    <a:pt x="5252" y="507"/>
                    <a:pt x="5151" y="535"/>
                  </a:cubicBezTo>
                  <a:cubicBezTo>
                    <a:pt x="4926" y="596"/>
                    <a:pt x="4719" y="709"/>
                    <a:pt x="4552" y="865"/>
                  </a:cubicBezTo>
                  <a:lnTo>
                    <a:pt x="4436" y="719"/>
                  </a:lnTo>
                  <a:cubicBezTo>
                    <a:pt x="4325" y="579"/>
                    <a:pt x="4307" y="382"/>
                    <a:pt x="4185" y="249"/>
                  </a:cubicBezTo>
                  <a:cubicBezTo>
                    <a:pt x="4086" y="140"/>
                    <a:pt x="3933" y="92"/>
                    <a:pt x="3786" y="51"/>
                  </a:cubicBezTo>
                  <a:cubicBezTo>
                    <a:pt x="3698" y="28"/>
                    <a:pt x="3610" y="4"/>
                    <a:pt x="3518" y="1"/>
                  </a:cubicBezTo>
                  <a:cubicBezTo>
                    <a:pt x="3515" y="1"/>
                    <a:pt x="3512" y="1"/>
                    <a:pt x="35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46"/>
            <p:cNvSpPr/>
            <p:nvPr/>
          </p:nvSpPr>
          <p:spPr>
            <a:xfrm>
              <a:off x="1460202" y="3201946"/>
              <a:ext cx="122031" cy="100019"/>
            </a:xfrm>
            <a:custGeom>
              <a:avLst/>
              <a:gdLst/>
              <a:ahLst/>
              <a:cxnLst/>
              <a:rect l="l" t="t" r="r" b="b"/>
              <a:pathLst>
                <a:path w="1896" h="1554" extrusionOk="0">
                  <a:moveTo>
                    <a:pt x="955" y="0"/>
                  </a:moveTo>
                  <a:cubicBezTo>
                    <a:pt x="554" y="0"/>
                    <a:pt x="148" y="197"/>
                    <a:pt x="52" y="588"/>
                  </a:cubicBezTo>
                  <a:cubicBezTo>
                    <a:pt x="0" y="802"/>
                    <a:pt x="162" y="952"/>
                    <a:pt x="341" y="952"/>
                  </a:cubicBezTo>
                  <a:cubicBezTo>
                    <a:pt x="375" y="952"/>
                    <a:pt x="409" y="946"/>
                    <a:pt x="443" y="935"/>
                  </a:cubicBezTo>
                  <a:lnTo>
                    <a:pt x="443" y="935"/>
                  </a:lnTo>
                  <a:cubicBezTo>
                    <a:pt x="286" y="1013"/>
                    <a:pt x="157" y="1128"/>
                    <a:pt x="96" y="1292"/>
                  </a:cubicBezTo>
                  <a:cubicBezTo>
                    <a:pt x="47" y="1418"/>
                    <a:pt x="170" y="1554"/>
                    <a:pt x="297" y="1554"/>
                  </a:cubicBezTo>
                  <a:cubicBezTo>
                    <a:pt x="528" y="1551"/>
                    <a:pt x="697" y="1401"/>
                    <a:pt x="915" y="1346"/>
                  </a:cubicBezTo>
                  <a:cubicBezTo>
                    <a:pt x="971" y="1332"/>
                    <a:pt x="1024" y="1326"/>
                    <a:pt x="1076" y="1326"/>
                  </a:cubicBezTo>
                  <a:cubicBezTo>
                    <a:pt x="1238" y="1326"/>
                    <a:pt x="1386" y="1391"/>
                    <a:pt x="1528" y="1496"/>
                  </a:cubicBezTo>
                  <a:cubicBezTo>
                    <a:pt x="1540" y="1506"/>
                    <a:pt x="1555" y="1510"/>
                    <a:pt x="1569" y="1510"/>
                  </a:cubicBezTo>
                  <a:cubicBezTo>
                    <a:pt x="1616" y="1510"/>
                    <a:pt x="1666" y="1467"/>
                    <a:pt x="1660" y="1418"/>
                  </a:cubicBezTo>
                  <a:cubicBezTo>
                    <a:pt x="1644" y="1177"/>
                    <a:pt x="1494" y="1010"/>
                    <a:pt x="1293" y="918"/>
                  </a:cubicBezTo>
                  <a:lnTo>
                    <a:pt x="1358" y="918"/>
                  </a:lnTo>
                  <a:cubicBezTo>
                    <a:pt x="1495" y="924"/>
                    <a:pt x="1622" y="1003"/>
                    <a:pt x="1759" y="1003"/>
                  </a:cubicBezTo>
                  <a:cubicBezTo>
                    <a:pt x="1764" y="1003"/>
                    <a:pt x="1770" y="1003"/>
                    <a:pt x="1776" y="1003"/>
                  </a:cubicBezTo>
                  <a:cubicBezTo>
                    <a:pt x="1834" y="999"/>
                    <a:pt x="1868" y="959"/>
                    <a:pt x="1875" y="901"/>
                  </a:cubicBezTo>
                  <a:cubicBezTo>
                    <a:pt x="1895" y="704"/>
                    <a:pt x="1698" y="567"/>
                    <a:pt x="1531" y="496"/>
                  </a:cubicBezTo>
                  <a:cubicBezTo>
                    <a:pt x="1558" y="492"/>
                    <a:pt x="1589" y="489"/>
                    <a:pt x="1616" y="486"/>
                  </a:cubicBezTo>
                  <a:cubicBezTo>
                    <a:pt x="1712" y="465"/>
                    <a:pt x="1729" y="343"/>
                    <a:pt x="1671" y="278"/>
                  </a:cubicBezTo>
                  <a:cubicBezTo>
                    <a:pt x="1502" y="93"/>
                    <a:pt x="1229" y="0"/>
                    <a:pt x="955" y="0"/>
                  </a:cubicBezTo>
                  <a:close/>
                </a:path>
              </a:pathLst>
            </a:custGeom>
            <a:solidFill>
              <a:srgbClr val="DE98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46"/>
            <p:cNvSpPr/>
            <p:nvPr/>
          </p:nvSpPr>
          <p:spPr>
            <a:xfrm>
              <a:off x="1078281" y="3217972"/>
              <a:ext cx="133874" cy="102916"/>
            </a:xfrm>
            <a:custGeom>
              <a:avLst/>
              <a:gdLst/>
              <a:ahLst/>
              <a:cxnLst/>
              <a:rect l="l" t="t" r="r" b="b"/>
              <a:pathLst>
                <a:path w="2080" h="1599" extrusionOk="0">
                  <a:moveTo>
                    <a:pt x="808" y="0"/>
                  </a:moveTo>
                  <a:cubicBezTo>
                    <a:pt x="648" y="0"/>
                    <a:pt x="494" y="46"/>
                    <a:pt x="385" y="169"/>
                  </a:cubicBezTo>
                  <a:cubicBezTo>
                    <a:pt x="317" y="247"/>
                    <a:pt x="344" y="359"/>
                    <a:pt x="443" y="394"/>
                  </a:cubicBezTo>
                  <a:cubicBezTo>
                    <a:pt x="600" y="444"/>
                    <a:pt x="742" y="468"/>
                    <a:pt x="878" y="512"/>
                  </a:cubicBezTo>
                  <a:cubicBezTo>
                    <a:pt x="845" y="510"/>
                    <a:pt x="809" y="509"/>
                    <a:pt x="772" y="509"/>
                  </a:cubicBezTo>
                  <a:cubicBezTo>
                    <a:pt x="525" y="509"/>
                    <a:pt x="224" y="566"/>
                    <a:pt x="171" y="815"/>
                  </a:cubicBezTo>
                  <a:cubicBezTo>
                    <a:pt x="160" y="873"/>
                    <a:pt x="181" y="917"/>
                    <a:pt x="229" y="955"/>
                  </a:cubicBezTo>
                  <a:cubicBezTo>
                    <a:pt x="334" y="1036"/>
                    <a:pt x="480" y="1030"/>
                    <a:pt x="623" y="1033"/>
                  </a:cubicBezTo>
                  <a:cubicBezTo>
                    <a:pt x="419" y="1097"/>
                    <a:pt x="235" y="1193"/>
                    <a:pt x="116" y="1295"/>
                  </a:cubicBezTo>
                  <a:cubicBezTo>
                    <a:pt x="0" y="1387"/>
                    <a:pt x="106" y="1543"/>
                    <a:pt x="222" y="1553"/>
                  </a:cubicBezTo>
                  <a:cubicBezTo>
                    <a:pt x="252" y="1557"/>
                    <a:pt x="282" y="1558"/>
                    <a:pt x="312" y="1558"/>
                  </a:cubicBezTo>
                  <a:cubicBezTo>
                    <a:pt x="524" y="1558"/>
                    <a:pt x="718" y="1481"/>
                    <a:pt x="933" y="1476"/>
                  </a:cubicBezTo>
                  <a:cubicBezTo>
                    <a:pt x="943" y="1475"/>
                    <a:pt x="953" y="1475"/>
                    <a:pt x="964" y="1475"/>
                  </a:cubicBezTo>
                  <a:cubicBezTo>
                    <a:pt x="1168" y="1475"/>
                    <a:pt x="1345" y="1572"/>
                    <a:pt x="1545" y="1598"/>
                  </a:cubicBezTo>
                  <a:cubicBezTo>
                    <a:pt x="1552" y="1599"/>
                    <a:pt x="1558" y="1599"/>
                    <a:pt x="1564" y="1599"/>
                  </a:cubicBezTo>
                  <a:cubicBezTo>
                    <a:pt x="1626" y="1599"/>
                    <a:pt x="1674" y="1569"/>
                    <a:pt x="1708" y="1526"/>
                  </a:cubicBezTo>
                  <a:cubicBezTo>
                    <a:pt x="1865" y="1476"/>
                    <a:pt x="1991" y="1288"/>
                    <a:pt x="1930" y="1111"/>
                  </a:cubicBezTo>
                  <a:cubicBezTo>
                    <a:pt x="2015" y="1077"/>
                    <a:pt x="2079" y="989"/>
                    <a:pt x="2079" y="897"/>
                  </a:cubicBezTo>
                  <a:cubicBezTo>
                    <a:pt x="2073" y="540"/>
                    <a:pt x="1630" y="267"/>
                    <a:pt x="1338" y="131"/>
                  </a:cubicBezTo>
                  <a:cubicBezTo>
                    <a:pt x="1188" y="60"/>
                    <a:pt x="993" y="0"/>
                    <a:pt x="808" y="0"/>
                  </a:cubicBezTo>
                  <a:close/>
                </a:path>
              </a:pathLst>
            </a:custGeom>
            <a:solidFill>
              <a:srgbClr val="DE98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46"/>
            <p:cNvSpPr/>
            <p:nvPr/>
          </p:nvSpPr>
          <p:spPr>
            <a:xfrm>
              <a:off x="1154099" y="3282591"/>
              <a:ext cx="151831" cy="41771"/>
            </a:xfrm>
            <a:custGeom>
              <a:avLst/>
              <a:gdLst/>
              <a:ahLst/>
              <a:cxnLst/>
              <a:rect l="l" t="t" r="r" b="b"/>
              <a:pathLst>
                <a:path w="2359" h="649" extrusionOk="0">
                  <a:moveTo>
                    <a:pt x="2309" y="1"/>
                  </a:moveTo>
                  <a:cubicBezTo>
                    <a:pt x="2306" y="1"/>
                    <a:pt x="2303" y="1"/>
                    <a:pt x="2300" y="2"/>
                  </a:cubicBezTo>
                  <a:cubicBezTo>
                    <a:pt x="1541" y="196"/>
                    <a:pt x="748" y="390"/>
                    <a:pt x="6" y="638"/>
                  </a:cubicBezTo>
                  <a:cubicBezTo>
                    <a:pt x="1" y="641"/>
                    <a:pt x="2" y="649"/>
                    <a:pt x="7" y="649"/>
                  </a:cubicBezTo>
                  <a:cubicBezTo>
                    <a:pt x="8" y="649"/>
                    <a:pt x="9" y="648"/>
                    <a:pt x="10" y="648"/>
                  </a:cubicBezTo>
                  <a:cubicBezTo>
                    <a:pt x="731" y="549"/>
                    <a:pt x="1680" y="427"/>
                    <a:pt x="2327" y="63"/>
                  </a:cubicBezTo>
                  <a:cubicBezTo>
                    <a:pt x="2358" y="48"/>
                    <a:pt x="2341" y="1"/>
                    <a:pt x="230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46"/>
            <p:cNvSpPr/>
            <p:nvPr/>
          </p:nvSpPr>
          <p:spPr>
            <a:xfrm>
              <a:off x="1318478" y="3306855"/>
              <a:ext cx="162193" cy="72215"/>
            </a:xfrm>
            <a:custGeom>
              <a:avLst/>
              <a:gdLst/>
              <a:ahLst/>
              <a:cxnLst/>
              <a:rect l="l" t="t" r="r" b="b"/>
              <a:pathLst>
                <a:path w="2520" h="1122" extrusionOk="0">
                  <a:moveTo>
                    <a:pt x="2460" y="1"/>
                  </a:moveTo>
                  <a:cubicBezTo>
                    <a:pt x="2454" y="1"/>
                    <a:pt x="2447" y="2"/>
                    <a:pt x="2441" y="6"/>
                  </a:cubicBezTo>
                  <a:cubicBezTo>
                    <a:pt x="2073" y="176"/>
                    <a:pt x="1709" y="349"/>
                    <a:pt x="1341" y="519"/>
                  </a:cubicBezTo>
                  <a:cubicBezTo>
                    <a:pt x="947" y="707"/>
                    <a:pt x="443" y="1047"/>
                    <a:pt x="15" y="1101"/>
                  </a:cubicBezTo>
                  <a:cubicBezTo>
                    <a:pt x="1" y="1101"/>
                    <a:pt x="1" y="1122"/>
                    <a:pt x="15" y="1122"/>
                  </a:cubicBezTo>
                  <a:cubicBezTo>
                    <a:pt x="382" y="1115"/>
                    <a:pt x="723" y="907"/>
                    <a:pt x="1049" y="754"/>
                  </a:cubicBezTo>
                  <a:cubicBezTo>
                    <a:pt x="1525" y="526"/>
                    <a:pt x="2001" y="299"/>
                    <a:pt x="2481" y="74"/>
                  </a:cubicBezTo>
                  <a:cubicBezTo>
                    <a:pt x="2519" y="53"/>
                    <a:pt x="2497" y="1"/>
                    <a:pt x="24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46"/>
            <p:cNvSpPr/>
            <p:nvPr/>
          </p:nvSpPr>
          <p:spPr>
            <a:xfrm>
              <a:off x="1517613" y="3227240"/>
              <a:ext cx="42029" cy="7337"/>
            </a:xfrm>
            <a:custGeom>
              <a:avLst/>
              <a:gdLst/>
              <a:ahLst/>
              <a:cxnLst/>
              <a:rect l="l" t="t" r="r" b="b"/>
              <a:pathLst>
                <a:path w="653" h="114" extrusionOk="0">
                  <a:moveTo>
                    <a:pt x="176" y="0"/>
                  </a:moveTo>
                  <a:cubicBezTo>
                    <a:pt x="131" y="0"/>
                    <a:pt x="85" y="3"/>
                    <a:pt x="37" y="8"/>
                  </a:cubicBezTo>
                  <a:cubicBezTo>
                    <a:pt x="4" y="11"/>
                    <a:pt x="0" y="62"/>
                    <a:pt x="33" y="62"/>
                  </a:cubicBezTo>
                  <a:cubicBezTo>
                    <a:pt x="35" y="62"/>
                    <a:pt x="36" y="62"/>
                    <a:pt x="37" y="62"/>
                  </a:cubicBezTo>
                  <a:cubicBezTo>
                    <a:pt x="76" y="60"/>
                    <a:pt x="116" y="59"/>
                    <a:pt x="156" y="59"/>
                  </a:cubicBezTo>
                  <a:cubicBezTo>
                    <a:pt x="316" y="59"/>
                    <a:pt x="480" y="75"/>
                    <a:pt x="636" y="113"/>
                  </a:cubicBezTo>
                  <a:cubicBezTo>
                    <a:pt x="637" y="113"/>
                    <a:pt x="638" y="114"/>
                    <a:pt x="639" y="114"/>
                  </a:cubicBezTo>
                  <a:cubicBezTo>
                    <a:pt x="650" y="114"/>
                    <a:pt x="652" y="96"/>
                    <a:pt x="639" y="93"/>
                  </a:cubicBezTo>
                  <a:cubicBezTo>
                    <a:pt x="483" y="32"/>
                    <a:pt x="335" y="0"/>
                    <a:pt x="1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4" name="Google Shape;364;p46"/>
          <p:cNvSpPr/>
          <p:nvPr/>
        </p:nvSpPr>
        <p:spPr>
          <a:xfrm rot="10800000">
            <a:off x="7564852" y="3922479"/>
            <a:ext cx="1579980" cy="1217639"/>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46"/>
          <p:cNvSpPr txBox="1">
            <a:spLocks noGrp="1"/>
          </p:cNvSpPr>
          <p:nvPr>
            <p:ph type="subTitle" idx="4294967295"/>
          </p:nvPr>
        </p:nvSpPr>
        <p:spPr>
          <a:xfrm>
            <a:off x="1361825" y="1591527"/>
            <a:ext cx="6420300" cy="2680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4"/>
              </a:buClr>
              <a:buSzPts val="1400"/>
              <a:buFont typeface="Lato"/>
              <a:buNone/>
            </a:pPr>
            <a:r>
              <a:rPr lang="en" sz="3200" b="0" i="0" u="none" strike="noStrike" cap="none" dirty="0">
                <a:solidFill>
                  <a:schemeClr val="accent4"/>
                </a:solidFill>
                <a:latin typeface="Arial"/>
                <a:ea typeface="Arial"/>
                <a:cs typeface="Arial"/>
                <a:sym typeface="Arial"/>
              </a:rPr>
              <a:t>We </a:t>
            </a:r>
            <a:r>
              <a:rPr lang="en" sz="3200" dirty="0" smtClean="0">
                <a:latin typeface="Arial"/>
                <a:ea typeface="Arial"/>
                <a:cs typeface="Arial"/>
                <a:sym typeface="Arial"/>
              </a:rPr>
              <a:t>throw away</a:t>
            </a:r>
            <a:r>
              <a:rPr lang="en" sz="3200" b="0" i="0" u="none" strike="noStrike" cap="none" dirty="0" smtClean="0">
                <a:solidFill>
                  <a:schemeClr val="accent4"/>
                </a:solidFill>
                <a:latin typeface="Arial"/>
                <a:ea typeface="Arial"/>
                <a:cs typeface="Arial"/>
                <a:sym typeface="Arial"/>
              </a:rPr>
              <a:t> </a:t>
            </a:r>
            <a:endParaRPr sz="3200" b="0" i="0" u="none" strike="noStrike" cap="none" dirty="0">
              <a:solidFill>
                <a:schemeClr val="accent4"/>
              </a:solidFill>
              <a:latin typeface="Arial"/>
              <a:ea typeface="Arial"/>
              <a:cs typeface="Arial"/>
              <a:sym typeface="Arial"/>
            </a:endParaRPr>
          </a:p>
          <a:p>
            <a:pPr marL="0" marR="0" lvl="0" indent="0" algn="ctr" rtl="0">
              <a:lnSpc>
                <a:spcPct val="100000"/>
              </a:lnSpc>
              <a:spcBef>
                <a:spcPts val="0"/>
              </a:spcBef>
              <a:spcAft>
                <a:spcPts val="0"/>
              </a:spcAft>
              <a:buClr>
                <a:schemeClr val="accent4"/>
              </a:buClr>
              <a:buSzPts val="1400"/>
              <a:buFont typeface="Lato"/>
              <a:buNone/>
            </a:pPr>
            <a:r>
              <a:rPr lang="en" sz="5400" b="0" i="0" u="none" strike="noStrike" cap="none" dirty="0">
                <a:solidFill>
                  <a:schemeClr val="accent4"/>
                </a:solidFill>
                <a:latin typeface="Arial"/>
                <a:ea typeface="Arial"/>
                <a:cs typeface="Arial"/>
                <a:sym typeface="Arial"/>
              </a:rPr>
              <a:t>30–40%</a:t>
            </a:r>
            <a:r>
              <a:rPr lang="en" sz="3200" b="0" i="0" u="none" strike="noStrike" cap="none" dirty="0">
                <a:solidFill>
                  <a:schemeClr val="accent4"/>
                </a:solidFill>
                <a:latin typeface="Arial"/>
                <a:ea typeface="Arial"/>
                <a:cs typeface="Arial"/>
                <a:sym typeface="Arial"/>
              </a:rPr>
              <a:t> </a:t>
            </a:r>
            <a:endParaRPr sz="3200" b="0" i="0" u="none" strike="noStrike" cap="none" dirty="0">
              <a:solidFill>
                <a:schemeClr val="accent4"/>
              </a:solidFill>
              <a:latin typeface="Arial"/>
              <a:ea typeface="Arial"/>
              <a:cs typeface="Arial"/>
              <a:sym typeface="Arial"/>
            </a:endParaRPr>
          </a:p>
          <a:p>
            <a:pPr marL="0" marR="0" lvl="0" indent="0" algn="ctr" rtl="0">
              <a:lnSpc>
                <a:spcPct val="100000"/>
              </a:lnSpc>
              <a:spcBef>
                <a:spcPts val="0"/>
              </a:spcBef>
              <a:spcAft>
                <a:spcPts val="0"/>
              </a:spcAft>
              <a:buClr>
                <a:schemeClr val="accent4"/>
              </a:buClr>
              <a:buSzPts val="1400"/>
              <a:buFont typeface="Lato"/>
              <a:buNone/>
            </a:pPr>
            <a:r>
              <a:rPr lang="en" sz="3200" b="0" i="0" u="none" strike="noStrike" cap="none" dirty="0">
                <a:solidFill>
                  <a:schemeClr val="accent4"/>
                </a:solidFill>
                <a:latin typeface="Arial"/>
                <a:ea typeface="Arial"/>
                <a:cs typeface="Arial"/>
                <a:sym typeface="Arial"/>
              </a:rPr>
              <a:t>of our food!</a:t>
            </a:r>
            <a:endParaRPr sz="3200" b="0" i="0" u="none" strike="noStrike" cap="none" dirty="0">
              <a:solidFill>
                <a:schemeClr val="accent4"/>
              </a:solidFill>
              <a:latin typeface="Arial"/>
              <a:ea typeface="Arial"/>
              <a:cs typeface="Arial"/>
              <a:sym typeface="Arial"/>
            </a:endParaRPr>
          </a:p>
        </p:txBody>
      </p:sp>
      <p:pic>
        <p:nvPicPr>
          <p:cNvPr id="366" name="Google Shape;366;p46"/>
          <p:cNvPicPr preferRelativeResize="0"/>
          <p:nvPr/>
        </p:nvPicPr>
        <p:blipFill rotWithShape="1">
          <a:blip r:embed="rId3">
            <a:alphaModFix/>
          </a:blip>
          <a:srcRect/>
          <a:stretch/>
        </p:blipFill>
        <p:spPr>
          <a:xfrm>
            <a:off x="5283375" y="1338600"/>
            <a:ext cx="3780999" cy="3780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0"/>
        <p:cNvGrpSpPr/>
        <p:nvPr/>
      </p:nvGrpSpPr>
      <p:grpSpPr>
        <a:xfrm>
          <a:off x="0" y="0"/>
          <a:ext cx="0" cy="0"/>
          <a:chOff x="0" y="0"/>
          <a:chExt cx="0" cy="0"/>
        </a:xfrm>
      </p:grpSpPr>
      <p:sp>
        <p:nvSpPr>
          <p:cNvPr id="371" name="Google Shape;371;p47"/>
          <p:cNvSpPr txBox="1">
            <a:spLocks noGrp="1"/>
          </p:cNvSpPr>
          <p:nvPr>
            <p:ph type="title"/>
          </p:nvPr>
        </p:nvSpPr>
        <p:spPr>
          <a:xfrm>
            <a:off x="0" y="0"/>
            <a:ext cx="9144000" cy="1467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sz="3600">
                <a:latin typeface="Arial"/>
                <a:ea typeface="Arial"/>
                <a:cs typeface="Arial"/>
                <a:sym typeface="Arial"/>
              </a:rPr>
              <a:t>What does 30-40% look like?</a:t>
            </a:r>
            <a:endParaRPr sz="3600">
              <a:latin typeface="Arial"/>
              <a:ea typeface="Arial"/>
              <a:cs typeface="Arial"/>
              <a:sym typeface="Arial"/>
            </a:endParaRPr>
          </a:p>
        </p:txBody>
      </p:sp>
      <p:pic>
        <p:nvPicPr>
          <p:cNvPr id="372" name="Google Shape;372;p47"/>
          <p:cNvPicPr preferRelativeResize="0"/>
          <p:nvPr/>
        </p:nvPicPr>
        <p:blipFill rotWithShape="1">
          <a:blip r:embed="rId3">
            <a:alphaModFix/>
          </a:blip>
          <a:srcRect/>
          <a:stretch/>
        </p:blipFill>
        <p:spPr>
          <a:xfrm>
            <a:off x="500225" y="1273075"/>
            <a:ext cx="3500099" cy="3500099"/>
          </a:xfrm>
          <a:prstGeom prst="rect">
            <a:avLst/>
          </a:prstGeom>
          <a:noFill/>
          <a:ln>
            <a:noFill/>
          </a:ln>
        </p:spPr>
      </p:pic>
      <p:pic>
        <p:nvPicPr>
          <p:cNvPr id="373" name="Google Shape;373;p47"/>
          <p:cNvPicPr preferRelativeResize="0"/>
          <p:nvPr/>
        </p:nvPicPr>
        <p:blipFill rotWithShape="1">
          <a:blip r:embed="rId4">
            <a:alphaModFix/>
          </a:blip>
          <a:srcRect/>
          <a:stretch/>
        </p:blipFill>
        <p:spPr>
          <a:xfrm>
            <a:off x="3909775" y="487975"/>
            <a:ext cx="4655525" cy="4655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2"/>
                                        </p:tgtEl>
                                        <p:attrNameLst>
                                          <p:attrName>style.visibility</p:attrName>
                                        </p:attrNameLst>
                                      </p:cBhvr>
                                      <p:to>
                                        <p:strVal val="visible"/>
                                      </p:to>
                                    </p:set>
                                  </p:childTnLst>
                                </p:cTn>
                              </p:par>
                            </p:childTnLst>
                          </p:cTn>
                        </p:par>
                        <p:par>
                          <p:cTn id="7" fill="hold">
                            <p:stCondLst>
                              <p:cond delay="1"/>
                            </p:stCondLst>
                            <p:childTnLst>
                              <p:par>
                                <p:cTn id="8" presetID="1" presetClass="entr" presetSubtype="0" fill="hold" nodeType="afterEffect">
                                  <p:stCondLst>
                                    <p:cond delay="0"/>
                                  </p:stCondLst>
                                  <p:childTnLst>
                                    <p:set>
                                      <p:cBhvr>
                                        <p:cTn id="9" dur="1" fill="hold">
                                          <p:stCondLst>
                                            <p:cond delay="0"/>
                                          </p:stCondLst>
                                        </p:cTn>
                                        <p:tgtEl>
                                          <p:spTgt spid="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9"/>
          <p:cNvSpPr txBox="1">
            <a:spLocks noGrp="1"/>
          </p:cNvSpPr>
          <p:nvPr>
            <p:ph type="title" idx="4294967295"/>
          </p:nvPr>
        </p:nvSpPr>
        <p:spPr>
          <a:xfrm>
            <a:off x="0" y="-63843"/>
            <a:ext cx="9144000" cy="1436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59"/>
              <a:buFont typeface="Calibri"/>
              <a:buNone/>
            </a:pPr>
            <a:r>
              <a:rPr lang="en" sz="3600" dirty="0">
                <a:latin typeface="Arial"/>
                <a:ea typeface="Arial"/>
                <a:cs typeface="Arial"/>
                <a:sym typeface="Arial"/>
              </a:rPr>
              <a:t>What </a:t>
            </a:r>
            <a:r>
              <a:rPr lang="en" sz="3600" dirty="0" smtClean="0">
                <a:latin typeface="Arial"/>
                <a:ea typeface="Arial"/>
                <a:cs typeface="Arial"/>
                <a:sym typeface="Arial"/>
              </a:rPr>
              <a:t>happens </a:t>
            </a:r>
            <a:r>
              <a:rPr lang="en" sz="3600" dirty="0">
                <a:latin typeface="Arial"/>
                <a:ea typeface="Arial"/>
                <a:cs typeface="Arial"/>
                <a:sym typeface="Arial"/>
              </a:rPr>
              <a:t>when </a:t>
            </a:r>
            <a:r>
              <a:rPr lang="en" sz="3600" dirty="0" smtClean="0">
                <a:latin typeface="Arial"/>
                <a:ea typeface="Arial"/>
                <a:cs typeface="Arial"/>
                <a:sym typeface="Arial"/>
              </a:rPr>
              <a:t>food goes in the </a:t>
            </a:r>
            <a:r>
              <a:rPr lang="en" sz="3600" dirty="0">
                <a:latin typeface="Arial"/>
                <a:ea typeface="Arial"/>
                <a:cs typeface="Arial"/>
                <a:sym typeface="Arial"/>
              </a:rPr>
              <a:t>trash?</a:t>
            </a:r>
            <a:endParaRPr sz="3600" dirty="0">
              <a:solidFill>
                <a:srgbClr val="FF0000"/>
              </a:solidFill>
              <a:latin typeface="Arial"/>
              <a:ea typeface="Arial"/>
              <a:cs typeface="Arial"/>
              <a:sym typeface="Arial"/>
            </a:endParaRPr>
          </a:p>
        </p:txBody>
      </p:sp>
      <p:pic>
        <p:nvPicPr>
          <p:cNvPr id="389" name="Google Shape;389;p49"/>
          <p:cNvPicPr preferRelativeResize="0"/>
          <p:nvPr/>
        </p:nvPicPr>
        <p:blipFill rotWithShape="1">
          <a:blip r:embed="rId3">
            <a:alphaModFix/>
          </a:blip>
          <a:srcRect/>
          <a:stretch/>
        </p:blipFill>
        <p:spPr>
          <a:xfrm>
            <a:off x="132347" y="1061545"/>
            <a:ext cx="5059446" cy="3714992"/>
          </a:xfrm>
          <a:prstGeom prst="rect">
            <a:avLst/>
          </a:prstGeom>
          <a:noFill/>
          <a:ln w="38100" cap="flat" cmpd="sng">
            <a:solidFill>
              <a:schemeClr val="lt2"/>
            </a:solidFill>
            <a:prstDash val="solid"/>
            <a:round/>
            <a:headEnd type="none" w="sm" len="sm"/>
            <a:tailEnd type="none" w="sm" len="sm"/>
          </a:ln>
        </p:spPr>
      </p:pic>
      <p:pic>
        <p:nvPicPr>
          <p:cNvPr id="390" name="Google Shape;390;p49"/>
          <p:cNvPicPr preferRelativeResize="0"/>
          <p:nvPr/>
        </p:nvPicPr>
        <p:blipFill rotWithShape="1">
          <a:blip r:embed="rId4">
            <a:alphaModFix/>
          </a:blip>
          <a:srcRect/>
          <a:stretch/>
        </p:blipFill>
        <p:spPr>
          <a:xfrm>
            <a:off x="5439177" y="2152838"/>
            <a:ext cx="3573986" cy="2467287"/>
          </a:xfrm>
          <a:prstGeom prst="rect">
            <a:avLst/>
          </a:prstGeom>
          <a:noFill/>
          <a:ln w="38100" cap="flat" cmpd="sng">
            <a:solidFill>
              <a:schemeClr val="lt1"/>
            </a:solidFill>
            <a:prstDash val="solid"/>
            <a:round/>
            <a:headEnd type="none" w="sm" len="sm"/>
            <a:tailEnd type="none" w="sm" len="sm"/>
          </a:ln>
        </p:spPr>
      </p:pic>
      <p:sp>
        <p:nvSpPr>
          <p:cNvPr id="391" name="Google Shape;391;p49"/>
          <p:cNvSpPr/>
          <p:nvPr/>
        </p:nvSpPr>
        <p:spPr>
          <a:xfrm>
            <a:off x="1657220" y="3977317"/>
            <a:ext cx="2009700" cy="1047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rgbClr val="FFFFFF"/>
                </a:solidFill>
                <a:latin typeface="Arial"/>
                <a:ea typeface="Arial"/>
                <a:cs typeface="Arial"/>
                <a:sym typeface="Arial"/>
              </a:rPr>
              <a:t>Grows</a:t>
            </a:r>
            <a:endParaRPr sz="2400" b="1"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rgbClr val="FFFFFF"/>
                </a:solidFill>
                <a:latin typeface="Arial"/>
                <a:ea typeface="Arial"/>
                <a:cs typeface="Arial"/>
                <a:sym typeface="Arial"/>
              </a:rPr>
              <a:t>Landfills</a:t>
            </a:r>
            <a:endParaRPr sz="2400" b="1" i="0" u="none" strike="noStrike" cap="none" dirty="0">
              <a:solidFill>
                <a:srgbClr val="FFFFFF"/>
              </a:solidFill>
              <a:latin typeface="Arial"/>
              <a:ea typeface="Arial"/>
              <a:cs typeface="Arial"/>
              <a:sym typeface="Arial"/>
            </a:endParaRPr>
          </a:p>
        </p:txBody>
      </p:sp>
      <p:sp>
        <p:nvSpPr>
          <p:cNvPr id="392" name="Google Shape;392;p49"/>
          <p:cNvSpPr/>
          <p:nvPr/>
        </p:nvSpPr>
        <p:spPr>
          <a:xfrm>
            <a:off x="6334324" y="4025247"/>
            <a:ext cx="2009700" cy="99997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smtClean="0">
                <a:solidFill>
                  <a:srgbClr val="FFFFFF"/>
                </a:solidFill>
                <a:latin typeface="Arial"/>
                <a:ea typeface="Arial"/>
                <a:cs typeface="Arial"/>
                <a:sym typeface="Arial"/>
              </a:rPr>
              <a:t>Warms </a:t>
            </a:r>
          </a:p>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smtClean="0">
                <a:solidFill>
                  <a:srgbClr val="FFFFFF"/>
                </a:solidFill>
                <a:latin typeface="Arial"/>
                <a:ea typeface="Arial"/>
                <a:cs typeface="Arial"/>
                <a:sym typeface="Arial"/>
              </a:rPr>
              <a:t>Climate</a:t>
            </a:r>
            <a:endParaRPr sz="2400" b="1" i="0" u="none" strike="noStrike" cap="none" dirty="0">
              <a:solidFill>
                <a:srgbClr val="FFFFFF"/>
              </a:solidFill>
              <a:latin typeface="Arial"/>
              <a:ea typeface="Arial"/>
              <a:cs typeface="Arial"/>
              <a:sym typeface="Arial"/>
            </a:endParaRPr>
          </a:p>
        </p:txBody>
      </p:sp>
      <p:pic>
        <p:nvPicPr>
          <p:cNvPr id="2" name="Picture 1"/>
          <p:cNvPicPr>
            <a:picLocks noChangeAspect="1"/>
          </p:cNvPicPr>
          <p:nvPr/>
        </p:nvPicPr>
        <p:blipFill>
          <a:blip r:embed="rId5"/>
          <a:stretch>
            <a:fillRect/>
          </a:stretch>
        </p:blipFill>
        <p:spPr>
          <a:xfrm>
            <a:off x="7243011" y="1337930"/>
            <a:ext cx="1770152" cy="1290040"/>
          </a:xfrm>
          <a:prstGeom prst="rect">
            <a:avLst/>
          </a:prstGeom>
          <a:ln w="38100">
            <a:solidFill>
              <a:schemeClr val="tx1"/>
            </a:solidFill>
          </a:ln>
        </p:spPr>
      </p:pic>
      <p:sp>
        <p:nvSpPr>
          <p:cNvPr id="4" name="Rectangle 3"/>
          <p:cNvSpPr/>
          <p:nvPr/>
        </p:nvSpPr>
        <p:spPr>
          <a:xfrm>
            <a:off x="7243011" y="1372557"/>
            <a:ext cx="1770152" cy="1255413"/>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1"/>
                                        </p:tgtEl>
                                        <p:attrNameLst>
                                          <p:attrName>style.visibility</p:attrName>
                                        </p:attrNameLst>
                                      </p:cBhvr>
                                      <p:to>
                                        <p:strVal val="visible"/>
                                      </p:to>
                                    </p:set>
                                  </p:childTnLst>
                                </p:cTn>
                              </p:par>
                            </p:childTnLst>
                          </p:cTn>
                        </p:par>
                        <p:par>
                          <p:cTn id="7" fill="hold">
                            <p:stCondLst>
                              <p:cond delay="1"/>
                            </p:stCondLst>
                            <p:childTnLst>
                              <p:par>
                                <p:cTn id="8" presetID="1" presetClass="entr" presetSubtype="0" fill="hold" nodeType="afterEffect">
                                  <p:stCondLst>
                                    <p:cond delay="0"/>
                                  </p:stCondLst>
                                  <p:childTnLst>
                                    <p:set>
                                      <p:cBhvr>
                                        <p:cTn id="9"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4"/>
          <p:cNvSpPr txBox="1">
            <a:spLocks noGrp="1"/>
          </p:cNvSpPr>
          <p:nvPr>
            <p:ph type="title" idx="4294967295"/>
          </p:nvPr>
        </p:nvSpPr>
        <p:spPr>
          <a:xfrm>
            <a:off x="0" y="0"/>
            <a:ext cx="9144000" cy="1280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sz="3600" dirty="0">
                <a:latin typeface="Arial"/>
                <a:ea typeface="Arial"/>
                <a:cs typeface="Arial"/>
                <a:sym typeface="Arial"/>
              </a:rPr>
              <a:t>F</a:t>
            </a:r>
            <a:r>
              <a:rPr lang="en" sz="3600" dirty="0" smtClean="0">
                <a:latin typeface="Arial"/>
                <a:ea typeface="Arial"/>
                <a:cs typeface="Arial"/>
                <a:sym typeface="Arial"/>
              </a:rPr>
              <a:t>ood waste hurts wildlife.</a:t>
            </a:r>
            <a:endParaRPr sz="3600" dirty="0">
              <a:latin typeface="Arial"/>
              <a:ea typeface="Arial"/>
              <a:cs typeface="Arial"/>
              <a:sym typeface="Arial"/>
            </a:endParaRPr>
          </a:p>
        </p:txBody>
      </p:sp>
      <p:sp>
        <p:nvSpPr>
          <p:cNvPr id="302" name="Google Shape;302;p44"/>
          <p:cNvSpPr/>
          <p:nvPr/>
        </p:nvSpPr>
        <p:spPr>
          <a:xfrm>
            <a:off x="-8" y="1787105"/>
            <a:ext cx="3797433" cy="3372543"/>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44"/>
          <p:cNvSpPr/>
          <p:nvPr/>
        </p:nvSpPr>
        <p:spPr>
          <a:xfrm flipH="1">
            <a:off x="5963425" y="2610088"/>
            <a:ext cx="3180564" cy="2549566"/>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44"/>
          <p:cNvSpPr txBox="1"/>
          <p:nvPr/>
        </p:nvSpPr>
        <p:spPr>
          <a:xfrm>
            <a:off x="369277" y="1029206"/>
            <a:ext cx="3740657" cy="285584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000000"/>
                </a:solidFill>
                <a:latin typeface="Arial"/>
                <a:ea typeface="Arial"/>
                <a:cs typeface="Arial"/>
                <a:sym typeface="Arial"/>
              </a:rPr>
              <a:t>When we waste food, farmers need to grow more </a:t>
            </a:r>
            <a:r>
              <a:rPr lang="en" sz="1800" b="0" i="0" u="none" strike="noStrike" cap="none" dirty="0" smtClean="0">
                <a:solidFill>
                  <a:srgbClr val="000000"/>
                </a:solidFill>
                <a:latin typeface="Arial"/>
                <a:ea typeface="Arial"/>
                <a:cs typeface="Arial"/>
                <a:sym typeface="Arial"/>
              </a:rPr>
              <a:t>food for people. </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000000"/>
                </a:solidFill>
                <a:latin typeface="Arial"/>
                <a:ea typeface="Arial"/>
                <a:cs typeface="Arial"/>
                <a:sym typeface="Arial"/>
              </a:rPr>
              <a:t>This means they </a:t>
            </a:r>
            <a:r>
              <a:rPr lang="en" sz="1800" b="0" i="0" u="none" strike="noStrike" cap="none" dirty="0" smtClean="0">
                <a:solidFill>
                  <a:srgbClr val="000000"/>
                </a:solidFill>
                <a:latin typeface="Arial"/>
                <a:ea typeface="Arial"/>
                <a:cs typeface="Arial"/>
                <a:sym typeface="Arial"/>
              </a:rPr>
              <a:t>need to use more water &amp; </a:t>
            </a:r>
            <a:r>
              <a:rPr lang="en" sz="1800" b="0" i="0" u="none" strike="noStrike" cap="none" dirty="0">
                <a:solidFill>
                  <a:srgbClr val="000000"/>
                </a:solidFill>
                <a:latin typeface="Arial"/>
                <a:ea typeface="Arial"/>
                <a:cs typeface="Arial"/>
                <a:sym typeface="Arial"/>
              </a:rPr>
              <a:t>land. </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000000"/>
                </a:solidFill>
                <a:latin typeface="Arial"/>
                <a:ea typeface="Arial"/>
                <a:cs typeface="Arial"/>
                <a:sym typeface="Arial"/>
              </a:rPr>
              <a:t>Then, animals don’t </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000000"/>
                </a:solidFill>
                <a:latin typeface="Arial"/>
                <a:ea typeface="Arial"/>
                <a:cs typeface="Arial"/>
                <a:sym typeface="Arial"/>
              </a:rPr>
              <a:t>have as much land </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000000"/>
                </a:solidFill>
                <a:latin typeface="Arial"/>
                <a:ea typeface="Arial"/>
                <a:cs typeface="Arial"/>
                <a:sym typeface="Arial"/>
              </a:rPr>
              <a:t>to live on or natural </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000000"/>
                </a:solidFill>
                <a:latin typeface="Arial"/>
                <a:ea typeface="Arial"/>
                <a:cs typeface="Arial"/>
                <a:sym typeface="Arial"/>
              </a:rPr>
              <a:t>food to eat</a:t>
            </a:r>
            <a:r>
              <a:rPr lang="en" sz="1800" b="0" i="0" u="none" strike="noStrike" cap="none" dirty="0" smtClean="0">
                <a:solidFill>
                  <a:srgbClr val="000000"/>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1800"/>
              <a:buFont typeface="Arial"/>
              <a:buNone/>
            </a:pPr>
            <a:endParaRPr lang="en" sz="800" dirty="0"/>
          </a:p>
          <a:p>
            <a:pPr marL="0" marR="0" lvl="0" indent="0" algn="l" rtl="0">
              <a:lnSpc>
                <a:spcPct val="100000"/>
              </a:lnSpc>
              <a:spcBef>
                <a:spcPts val="0"/>
              </a:spcBef>
              <a:spcAft>
                <a:spcPts val="0"/>
              </a:spcAft>
              <a:buClr>
                <a:srgbClr val="000000"/>
              </a:buClr>
              <a:buSzPts val="1800"/>
              <a:buFont typeface="Arial"/>
              <a:buNone/>
            </a:pPr>
            <a:endParaRPr lang="en" sz="800" dirty="0" smtClean="0"/>
          </a:p>
          <a:p>
            <a:pPr marL="0" marR="0" lvl="0" indent="0" algn="l" rtl="0">
              <a:lnSpc>
                <a:spcPct val="100000"/>
              </a:lnSpc>
              <a:spcBef>
                <a:spcPts val="0"/>
              </a:spcBef>
              <a:spcAft>
                <a:spcPts val="0"/>
              </a:spcAft>
              <a:buClr>
                <a:srgbClr val="000000"/>
              </a:buClr>
              <a:buSzPts val="1800"/>
              <a:buFont typeface="Arial"/>
              <a:buNone/>
            </a:pPr>
            <a:endParaRPr lang="en" sz="800"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pic>
        <p:nvPicPr>
          <p:cNvPr id="305" name="Google Shape;305;p44"/>
          <p:cNvPicPr preferRelativeResize="0"/>
          <p:nvPr/>
        </p:nvPicPr>
        <p:blipFill rotWithShape="1">
          <a:blip r:embed="rId3">
            <a:alphaModFix/>
          </a:blip>
          <a:srcRect/>
          <a:stretch/>
        </p:blipFill>
        <p:spPr>
          <a:xfrm>
            <a:off x="4572000" y="1029206"/>
            <a:ext cx="4411055" cy="2869325"/>
          </a:xfrm>
          <a:prstGeom prst="rect">
            <a:avLst/>
          </a:prstGeom>
          <a:noFill/>
          <a:ln w="38100" cap="flat" cmpd="sng">
            <a:solidFill>
              <a:schemeClr val="lt2"/>
            </a:solidFill>
            <a:prstDash val="solid"/>
            <a:round/>
            <a:headEnd type="none" w="sm" len="sm"/>
            <a:tailEnd type="none" w="sm" len="sm"/>
          </a:ln>
        </p:spPr>
      </p:pic>
      <p:pic>
        <p:nvPicPr>
          <p:cNvPr id="306" name="Google Shape;306;p44"/>
          <p:cNvPicPr preferRelativeResize="0"/>
          <p:nvPr/>
        </p:nvPicPr>
        <p:blipFill rotWithShape="1">
          <a:blip r:embed="rId4">
            <a:alphaModFix/>
          </a:blip>
          <a:srcRect t="1162" r="25138" b="1171"/>
          <a:stretch/>
        </p:blipFill>
        <p:spPr>
          <a:xfrm>
            <a:off x="3493081" y="2463868"/>
            <a:ext cx="2157835" cy="1900297"/>
          </a:xfrm>
          <a:prstGeom prst="rect">
            <a:avLst/>
          </a:prstGeom>
          <a:noFill/>
          <a:ln w="38100" cap="flat" cmpd="sng">
            <a:solidFill>
              <a:schemeClr val="lt2"/>
            </a:solidFill>
            <a:prstDash val="solid"/>
            <a:round/>
            <a:headEnd type="none" w="sm" len="sm"/>
            <a:tailEnd type="none" w="sm" len="sm"/>
          </a:ln>
        </p:spPr>
      </p:pic>
      <p:pic>
        <p:nvPicPr>
          <p:cNvPr id="9" name="Google Shape;316;p45"/>
          <p:cNvPicPr preferRelativeResize="0"/>
          <p:nvPr/>
        </p:nvPicPr>
        <p:blipFill rotWithShape="1">
          <a:blip r:embed="rId5">
            <a:alphaModFix/>
          </a:blip>
          <a:srcRect l="19712" r="9835"/>
          <a:stretch/>
        </p:blipFill>
        <p:spPr>
          <a:xfrm>
            <a:off x="5887203" y="2873828"/>
            <a:ext cx="1780648" cy="1805017"/>
          </a:xfrm>
          <a:prstGeom prst="rect">
            <a:avLst/>
          </a:prstGeom>
          <a:noFill/>
          <a:ln w="38100" cap="flat" cmpd="sng">
            <a:solidFill>
              <a:schemeClr val="dk2"/>
            </a:solidFill>
            <a:prstDash val="solid"/>
            <a:round/>
            <a:headEnd type="none" w="sm" len="sm"/>
            <a:tailEnd type="none" w="sm" len="sm"/>
          </a:ln>
        </p:spPr>
      </p:pic>
      <p:sp>
        <p:nvSpPr>
          <p:cNvPr id="2" name="TextBox 1"/>
          <p:cNvSpPr txBox="1"/>
          <p:nvPr/>
        </p:nvSpPr>
        <p:spPr>
          <a:xfrm>
            <a:off x="133858" y="4506380"/>
            <a:ext cx="5657342" cy="400110"/>
          </a:xfrm>
          <a:prstGeom prst="rect">
            <a:avLst/>
          </a:prstGeom>
          <a:noFill/>
        </p:spPr>
        <p:txBody>
          <a:bodyPr wrap="square" rtlCol="0">
            <a:spAutoFit/>
          </a:bodyPr>
          <a:lstStyle/>
          <a:p>
            <a:pPr lvl="0">
              <a:buSzPts val="1800"/>
            </a:pPr>
            <a:r>
              <a:rPr lang="en-US" sz="2000" dirty="0">
                <a:solidFill>
                  <a:srgbClr val="00B050"/>
                </a:solidFill>
              </a:rPr>
              <a:t>Wastes </a:t>
            </a:r>
            <a:r>
              <a:rPr lang="en-US" sz="2000" dirty="0" smtClean="0">
                <a:solidFill>
                  <a:srgbClr val="00B050"/>
                </a:solidFill>
              </a:rPr>
              <a:t>the land </a:t>
            </a:r>
            <a:r>
              <a:rPr lang="en-US" sz="2000" dirty="0">
                <a:solidFill>
                  <a:srgbClr val="00B050"/>
                </a:solidFill>
              </a:rPr>
              <a:t>and food that </a:t>
            </a:r>
            <a:r>
              <a:rPr lang="en-US" sz="2000" dirty="0" smtClean="0">
                <a:solidFill>
                  <a:srgbClr val="00B050"/>
                </a:solidFill>
              </a:rPr>
              <a:t>animals need</a:t>
            </a:r>
            <a:r>
              <a:rPr lang="en-US" dirty="0" smtClean="0">
                <a:solidFill>
                  <a:srgbClr val="00B050"/>
                </a:solidFill>
              </a:rPr>
              <a:t>. </a:t>
            </a:r>
            <a:endParaRPr lang="en-US"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4">
                                            <p:txEl>
                                              <p:pRg st="0" end="0"/>
                                            </p:txEl>
                                          </p:spTgt>
                                        </p:tgtEl>
                                        <p:attrNameLst>
                                          <p:attrName>style.visibility</p:attrName>
                                        </p:attrNameLst>
                                      </p:cBhvr>
                                      <p:to>
                                        <p:strVal val="visible"/>
                                      </p:to>
                                    </p:set>
                                    <p:animEffect transition="in" filter="fade">
                                      <p:cBhvr>
                                        <p:cTn id="7" dur="1000"/>
                                        <p:tgtEl>
                                          <p:spTgt spid="30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4">
                                            <p:txEl>
                                              <p:pRg st="2" end="2"/>
                                            </p:txEl>
                                          </p:spTgt>
                                        </p:tgtEl>
                                        <p:attrNameLst>
                                          <p:attrName>style.visibility</p:attrName>
                                        </p:attrNameLst>
                                      </p:cBhvr>
                                      <p:to>
                                        <p:strVal val="visible"/>
                                      </p:to>
                                    </p:set>
                                    <p:animEffect transition="in" filter="fade">
                                      <p:cBhvr>
                                        <p:cTn id="10" dur="1000"/>
                                        <p:tgtEl>
                                          <p:spTgt spid="30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04">
                                            <p:txEl>
                                              <p:pRg st="4" end="4"/>
                                            </p:txEl>
                                          </p:spTgt>
                                        </p:tgtEl>
                                        <p:attrNameLst>
                                          <p:attrName>style.visibility</p:attrName>
                                        </p:attrNameLst>
                                      </p:cBhvr>
                                      <p:to>
                                        <p:strVal val="visible"/>
                                      </p:to>
                                    </p:set>
                                    <p:animEffect transition="in" filter="fade">
                                      <p:cBhvr>
                                        <p:cTn id="13" dur="1000"/>
                                        <p:tgtEl>
                                          <p:spTgt spid="30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04">
                                            <p:txEl>
                                              <p:pRg st="5" end="5"/>
                                            </p:txEl>
                                          </p:spTgt>
                                        </p:tgtEl>
                                        <p:attrNameLst>
                                          <p:attrName>style.visibility</p:attrName>
                                        </p:attrNameLst>
                                      </p:cBhvr>
                                      <p:to>
                                        <p:strVal val="visible"/>
                                      </p:to>
                                    </p:set>
                                    <p:animEffect transition="in" filter="fade">
                                      <p:cBhvr>
                                        <p:cTn id="16" dur="1000"/>
                                        <p:tgtEl>
                                          <p:spTgt spid="304">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04">
                                            <p:txEl>
                                              <p:pRg st="6" end="6"/>
                                            </p:txEl>
                                          </p:spTgt>
                                        </p:tgtEl>
                                        <p:attrNameLst>
                                          <p:attrName>style.visibility</p:attrName>
                                        </p:attrNameLst>
                                      </p:cBhvr>
                                      <p:to>
                                        <p:strVal val="visible"/>
                                      </p:to>
                                    </p:set>
                                    <p:animEffect transition="in" filter="fade">
                                      <p:cBhvr>
                                        <p:cTn id="19" dur="1000"/>
                                        <p:tgtEl>
                                          <p:spTgt spid="304">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04">
                                            <p:txEl>
                                              <p:pRg st="7" end="7"/>
                                            </p:txEl>
                                          </p:spTgt>
                                        </p:tgtEl>
                                        <p:attrNameLst>
                                          <p:attrName>style.visibility</p:attrName>
                                        </p:attrNameLst>
                                      </p:cBhvr>
                                      <p:to>
                                        <p:strVal val="visible"/>
                                      </p:to>
                                    </p:set>
                                    <p:animEffect transition="in" filter="fade">
                                      <p:cBhvr>
                                        <p:cTn id="22" dur="1000"/>
                                        <p:tgtEl>
                                          <p:spTgt spid="30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5"/>
          <p:cNvSpPr txBox="1">
            <a:spLocks noGrp="1"/>
          </p:cNvSpPr>
          <p:nvPr>
            <p:ph type="title" idx="4294967295"/>
          </p:nvPr>
        </p:nvSpPr>
        <p:spPr>
          <a:xfrm>
            <a:off x="0" y="22702"/>
            <a:ext cx="5083102" cy="1280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sz="3400" dirty="0">
                <a:latin typeface="Arial"/>
                <a:ea typeface="Arial"/>
                <a:cs typeface="Arial"/>
                <a:sym typeface="Arial"/>
              </a:rPr>
              <a:t>F</a:t>
            </a:r>
            <a:r>
              <a:rPr lang="en" sz="3400" dirty="0" smtClean="0">
                <a:latin typeface="Arial"/>
                <a:ea typeface="Arial"/>
                <a:cs typeface="Arial"/>
                <a:sym typeface="Arial"/>
              </a:rPr>
              <a:t>ood waste hurts us. </a:t>
            </a:r>
            <a:endParaRPr sz="3400" dirty="0">
              <a:latin typeface="Arial"/>
              <a:ea typeface="Arial"/>
              <a:cs typeface="Arial"/>
              <a:sym typeface="Arial"/>
            </a:endParaRPr>
          </a:p>
        </p:txBody>
      </p:sp>
      <p:sp>
        <p:nvSpPr>
          <p:cNvPr id="313" name="Google Shape;313;p45"/>
          <p:cNvSpPr/>
          <p:nvPr/>
        </p:nvSpPr>
        <p:spPr>
          <a:xfrm flipH="1">
            <a:off x="5900374" y="2600717"/>
            <a:ext cx="3180564" cy="2549566"/>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45"/>
          <p:cNvSpPr txBox="1"/>
          <p:nvPr/>
        </p:nvSpPr>
        <p:spPr>
          <a:xfrm>
            <a:off x="101098" y="1156816"/>
            <a:ext cx="5865815" cy="266894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000000"/>
                </a:solidFill>
                <a:sym typeface="Arial"/>
              </a:rPr>
              <a:t>When we waste food, it goes into </a:t>
            </a:r>
            <a:r>
              <a:rPr lang="en" sz="1800" b="0" i="0" u="none" strike="noStrike" cap="none" dirty="0" smtClean="0">
                <a:solidFill>
                  <a:srgbClr val="000000"/>
                </a:solidFill>
                <a:sym typeface="Arial"/>
              </a:rPr>
              <a:t>a </a:t>
            </a:r>
            <a:r>
              <a:rPr lang="en" sz="1800" b="0" i="0" u="none" strike="noStrike" cap="none" dirty="0">
                <a:solidFill>
                  <a:srgbClr val="000000"/>
                </a:solidFill>
                <a:sym typeface="Arial"/>
              </a:rPr>
              <a:t>landfill. </a:t>
            </a:r>
            <a:endParaRPr sz="1800" b="0"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000000"/>
                </a:solidFill>
                <a:sym typeface="Arial"/>
              </a:rPr>
              <a:t>Rotting food </a:t>
            </a:r>
            <a:r>
              <a:rPr lang="en" sz="1800" b="0" i="0" u="none" strike="noStrike" cap="none" dirty="0" smtClean="0">
                <a:solidFill>
                  <a:srgbClr val="000000"/>
                </a:solidFill>
                <a:sym typeface="Arial"/>
              </a:rPr>
              <a:t>in landfills creates </a:t>
            </a:r>
            <a:r>
              <a:rPr lang="en-US" sz="1800" dirty="0" smtClean="0"/>
              <a:t>a gas called </a:t>
            </a:r>
          </a:p>
          <a:p>
            <a:pPr marL="0" marR="0" lvl="0" indent="0" algn="l" rtl="0">
              <a:lnSpc>
                <a:spcPct val="100000"/>
              </a:lnSpc>
              <a:spcBef>
                <a:spcPts val="0"/>
              </a:spcBef>
              <a:spcAft>
                <a:spcPts val="0"/>
              </a:spcAft>
              <a:buClr>
                <a:srgbClr val="000000"/>
              </a:buClr>
              <a:buSzPts val="1800"/>
              <a:buFont typeface="Arial"/>
              <a:buNone/>
            </a:pPr>
            <a:r>
              <a:rPr lang="en-US" sz="1800" dirty="0" err="1" smtClean="0"/>
              <a:t>methan</a:t>
            </a:r>
            <a:r>
              <a:rPr lang="en" sz="1800" b="0" i="0" u="none" strike="noStrike" cap="none" dirty="0" smtClean="0">
                <a:solidFill>
                  <a:srgbClr val="000000"/>
                </a:solidFill>
                <a:sym typeface="Arial"/>
              </a:rPr>
              <a:t>e.</a:t>
            </a:r>
          </a:p>
          <a:p>
            <a:pPr marL="0" marR="0" lvl="0" indent="0" algn="l" rtl="0">
              <a:lnSpc>
                <a:spcPct val="100000"/>
              </a:lnSpc>
              <a:spcBef>
                <a:spcPts val="0"/>
              </a:spcBef>
              <a:spcAft>
                <a:spcPts val="0"/>
              </a:spcAft>
              <a:buClr>
                <a:srgbClr val="000000"/>
              </a:buClr>
              <a:buSzPts val="1800"/>
              <a:buFont typeface="Arial"/>
              <a:buNone/>
            </a:pPr>
            <a:endParaRPr lang="en" sz="1800" dirty="0"/>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smtClean="0">
                <a:solidFill>
                  <a:srgbClr val="000000"/>
                </a:solidFill>
                <a:sym typeface="Arial"/>
              </a:rPr>
              <a:t>This gas pollutes the air and heats up the planet </a:t>
            </a: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smtClean="0">
                <a:solidFill>
                  <a:srgbClr val="000000"/>
                </a:solidFill>
                <a:sym typeface="Arial"/>
              </a:rPr>
              <a:t>making it a leading cause of man-made climate change. </a:t>
            </a: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dirty="0" smtClean="0">
              <a:solidFill>
                <a:srgbClr val="000000"/>
              </a:solidFill>
              <a:sym typeface="Arial"/>
            </a:endParaRPr>
          </a:p>
          <a:p>
            <a:pPr marL="0" marR="0" lvl="0" indent="0" algn="l" rtl="0">
              <a:lnSpc>
                <a:spcPct val="100000"/>
              </a:lnSpc>
              <a:spcBef>
                <a:spcPts val="0"/>
              </a:spcBef>
              <a:spcAft>
                <a:spcPts val="0"/>
              </a:spcAft>
              <a:buClr>
                <a:srgbClr val="000000"/>
              </a:buClr>
              <a:buSzPts val="1800"/>
              <a:buFont typeface="Arial"/>
              <a:buNone/>
            </a:pPr>
            <a:r>
              <a:rPr lang="en-US" sz="1800" dirty="0" smtClean="0"/>
              <a:t>Rotting food in landfill also creates a nasty liquid called leachate which can pollute our water.</a:t>
            </a:r>
            <a:endParaRPr sz="1800" b="0"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1800"/>
              <a:buFont typeface="Arial"/>
              <a:buNone/>
            </a:pPr>
            <a:endParaRPr lang="en" sz="2000" dirty="0">
              <a:solidFill>
                <a:srgbClr val="00B050"/>
              </a:solidFill>
            </a:endParaRPr>
          </a:p>
          <a:p>
            <a:pPr marL="0" marR="0" lvl="0" indent="0" algn="l" rtl="0">
              <a:lnSpc>
                <a:spcPct val="100000"/>
              </a:lnSpc>
              <a:spcBef>
                <a:spcPts val="0"/>
              </a:spcBef>
              <a:spcAft>
                <a:spcPts val="0"/>
              </a:spcAft>
              <a:buClr>
                <a:srgbClr val="000000"/>
              </a:buClr>
              <a:buSzPts val="1800"/>
              <a:buFont typeface="Arial"/>
              <a:buNone/>
            </a:pPr>
            <a:r>
              <a:rPr lang="en" sz="2000" dirty="0" smtClean="0">
                <a:solidFill>
                  <a:srgbClr val="00B050"/>
                </a:solidFill>
              </a:rPr>
              <a:t>Harms</a:t>
            </a:r>
            <a:r>
              <a:rPr lang="en" sz="2000" b="0" i="0" u="none" strike="noStrike" cap="none" dirty="0" smtClean="0">
                <a:solidFill>
                  <a:srgbClr val="00B050"/>
                </a:solidFill>
                <a:sym typeface="Arial"/>
              </a:rPr>
              <a:t> the environment where </a:t>
            </a:r>
            <a:r>
              <a:rPr lang="en-US" sz="2000" dirty="0" smtClean="0">
                <a:solidFill>
                  <a:srgbClr val="00B050"/>
                </a:solidFill>
              </a:rPr>
              <a:t>we </a:t>
            </a:r>
            <a:r>
              <a:rPr lang="en" sz="2000" b="0" i="0" u="none" strike="noStrike" cap="none" dirty="0" smtClean="0">
                <a:solidFill>
                  <a:srgbClr val="00B050"/>
                </a:solidFill>
                <a:sym typeface="Arial"/>
              </a:rPr>
              <a:t>live and play</a:t>
            </a:r>
            <a:endParaRPr sz="2000" b="0" i="0" u="none" strike="noStrike" cap="none" dirty="0">
              <a:solidFill>
                <a:srgbClr val="00B050"/>
              </a:solidFill>
              <a:sym typeface="Arial"/>
            </a:endParaRPr>
          </a:p>
        </p:txBody>
      </p:sp>
      <p:pic>
        <p:nvPicPr>
          <p:cNvPr id="315" name="Google Shape;315;p45"/>
          <p:cNvPicPr preferRelativeResize="0"/>
          <p:nvPr/>
        </p:nvPicPr>
        <p:blipFill rotWithShape="1">
          <a:blip r:embed="rId3">
            <a:alphaModFix/>
          </a:blip>
          <a:srcRect/>
          <a:stretch/>
        </p:blipFill>
        <p:spPr>
          <a:xfrm>
            <a:off x="5256719" y="175343"/>
            <a:ext cx="3677731" cy="2682580"/>
          </a:xfrm>
          <a:prstGeom prst="rect">
            <a:avLst/>
          </a:prstGeom>
          <a:noFill/>
          <a:ln w="38100" cap="flat" cmpd="sng">
            <a:solidFill>
              <a:schemeClr val="lt1"/>
            </a:solidFill>
            <a:prstDash val="solid"/>
            <a:round/>
            <a:headEnd type="none" w="sm" len="sm"/>
            <a:tailEnd type="none" w="sm" len="sm"/>
          </a:ln>
        </p:spPr>
      </p:pic>
      <p:pic>
        <p:nvPicPr>
          <p:cNvPr id="1026" name="Picture 2" descr="https://multifiles.pressherald.com/uploads/sites/10/2019/04/20160721_dinah-0118-2-1024x68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193" y="3066840"/>
            <a:ext cx="2782371" cy="19302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04193" y="3066840"/>
            <a:ext cx="2782371" cy="193027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6634153" y="3500117"/>
            <a:ext cx="683173" cy="7507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88005" y="3036165"/>
            <a:ext cx="1375031" cy="205109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888005" y="3066840"/>
            <a:ext cx="1220409" cy="2052768"/>
          </a:xfrm>
          <a:prstGeom prst="line">
            <a:avLst/>
          </a:prstGeom>
          <a:ln w="762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4">
                                            <p:txEl>
                                              <p:pRg st="0" end="0"/>
                                            </p:txEl>
                                          </p:spTgt>
                                        </p:tgtEl>
                                        <p:attrNameLst>
                                          <p:attrName>style.visibility</p:attrName>
                                        </p:attrNameLst>
                                      </p:cBhvr>
                                      <p:to>
                                        <p:strVal val="visible"/>
                                      </p:to>
                                    </p:set>
                                    <p:animEffect transition="in" filter="fade">
                                      <p:cBhvr>
                                        <p:cTn id="7" dur="1000"/>
                                        <p:tgtEl>
                                          <p:spTgt spid="3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4">
                                            <p:txEl>
                                              <p:pRg st="2" end="2"/>
                                            </p:txEl>
                                          </p:spTgt>
                                        </p:tgtEl>
                                        <p:attrNameLst>
                                          <p:attrName>style.visibility</p:attrName>
                                        </p:attrNameLst>
                                      </p:cBhvr>
                                      <p:to>
                                        <p:strVal val="visible"/>
                                      </p:to>
                                    </p:set>
                                    <p:animEffect transition="in" filter="fade">
                                      <p:cBhvr>
                                        <p:cTn id="10" dur="1000"/>
                                        <p:tgtEl>
                                          <p:spTgt spid="31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14">
                                            <p:txEl>
                                              <p:pRg st="3" end="3"/>
                                            </p:txEl>
                                          </p:spTgt>
                                        </p:tgtEl>
                                        <p:attrNameLst>
                                          <p:attrName>style.visibility</p:attrName>
                                        </p:attrNameLst>
                                      </p:cBhvr>
                                      <p:to>
                                        <p:strVal val="visible"/>
                                      </p:to>
                                    </p:set>
                                    <p:animEffect transition="in" filter="fade">
                                      <p:cBhvr>
                                        <p:cTn id="13" dur="1000"/>
                                        <p:tgtEl>
                                          <p:spTgt spid="31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14">
                                            <p:txEl>
                                              <p:pRg st="5" end="5"/>
                                            </p:txEl>
                                          </p:spTgt>
                                        </p:tgtEl>
                                        <p:attrNameLst>
                                          <p:attrName>style.visibility</p:attrName>
                                        </p:attrNameLst>
                                      </p:cBhvr>
                                      <p:to>
                                        <p:strVal val="visible"/>
                                      </p:to>
                                    </p:set>
                                    <p:animEffect transition="in" filter="fade">
                                      <p:cBhvr>
                                        <p:cTn id="16" dur="1000"/>
                                        <p:tgtEl>
                                          <p:spTgt spid="314">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14">
                                            <p:txEl>
                                              <p:pRg st="6" end="6"/>
                                            </p:txEl>
                                          </p:spTgt>
                                        </p:tgtEl>
                                        <p:attrNameLst>
                                          <p:attrName>style.visibility</p:attrName>
                                        </p:attrNameLst>
                                      </p:cBhvr>
                                      <p:to>
                                        <p:strVal val="visible"/>
                                      </p:to>
                                    </p:set>
                                    <p:animEffect transition="in" filter="fade">
                                      <p:cBhvr>
                                        <p:cTn id="19" dur="1000"/>
                                        <p:tgtEl>
                                          <p:spTgt spid="314">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14">
                                            <p:txEl>
                                              <p:pRg st="8" end="8"/>
                                            </p:txEl>
                                          </p:spTgt>
                                        </p:tgtEl>
                                        <p:attrNameLst>
                                          <p:attrName>style.visibility</p:attrName>
                                        </p:attrNameLst>
                                      </p:cBhvr>
                                      <p:to>
                                        <p:strVal val="visible"/>
                                      </p:to>
                                    </p:set>
                                    <p:animEffect transition="in" filter="fade">
                                      <p:cBhvr>
                                        <p:cTn id="22" dur="1000"/>
                                        <p:tgtEl>
                                          <p:spTgt spid="314">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14">
                                            <p:txEl>
                                              <p:pRg st="10" end="10"/>
                                            </p:txEl>
                                          </p:spTgt>
                                        </p:tgtEl>
                                        <p:attrNameLst>
                                          <p:attrName>style.visibility</p:attrName>
                                        </p:attrNameLst>
                                      </p:cBhvr>
                                      <p:to>
                                        <p:strVal val="visible"/>
                                      </p:to>
                                    </p:set>
                                    <p:animEffect transition="in" filter="fade">
                                      <p:cBhvr>
                                        <p:cTn id="25" dur="1000"/>
                                        <p:tgtEl>
                                          <p:spTgt spid="31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txBox="1">
            <a:spLocks noGrp="1"/>
          </p:cNvSpPr>
          <p:nvPr>
            <p:ph type="title"/>
          </p:nvPr>
        </p:nvSpPr>
        <p:spPr>
          <a:xfrm>
            <a:off x="1120200" y="913896"/>
            <a:ext cx="6903600" cy="1040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59"/>
              <a:buFont typeface="Calibri"/>
              <a:buNone/>
            </a:pPr>
            <a:r>
              <a:rPr lang="en" dirty="0">
                <a:sym typeface="Arial"/>
              </a:rPr>
              <a:t>YOU</a:t>
            </a:r>
            <a:r>
              <a:rPr lang="en" sz="4800" dirty="0" smtClean="0">
                <a:latin typeface="Arial"/>
                <a:ea typeface="Arial"/>
                <a:cs typeface="Arial"/>
                <a:sym typeface="Arial"/>
              </a:rPr>
              <a:t> </a:t>
            </a:r>
            <a:br>
              <a:rPr lang="en" sz="4800" dirty="0" smtClean="0">
                <a:latin typeface="Arial"/>
                <a:ea typeface="Arial"/>
                <a:cs typeface="Arial"/>
                <a:sym typeface="Arial"/>
              </a:rPr>
            </a:br>
            <a:r>
              <a:rPr lang="en" sz="4800" dirty="0" smtClean="0">
                <a:latin typeface="Arial"/>
                <a:ea typeface="Arial"/>
                <a:cs typeface="Arial"/>
                <a:sym typeface="Arial"/>
              </a:rPr>
              <a:t>can stop food waste</a:t>
            </a:r>
            <a:endParaRPr sz="4800" dirty="0">
              <a:solidFill>
                <a:srgbClr val="FF0000"/>
              </a:solidFill>
              <a:latin typeface="Arial"/>
              <a:ea typeface="Arial"/>
              <a:cs typeface="Arial"/>
              <a:sym typeface="Arial"/>
            </a:endParaRPr>
          </a:p>
        </p:txBody>
      </p:sp>
      <p:sp>
        <p:nvSpPr>
          <p:cNvPr id="399" name="Google Shape;399;p50"/>
          <p:cNvSpPr/>
          <p:nvPr/>
        </p:nvSpPr>
        <p:spPr>
          <a:xfrm>
            <a:off x="1727250" y="2514040"/>
            <a:ext cx="5689500" cy="6453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dirty="0" smtClean="0">
                <a:solidFill>
                  <a:schemeClr val="accent4"/>
                </a:solidFill>
              </a:rPr>
              <a:t>Why do</a:t>
            </a:r>
            <a:r>
              <a:rPr lang="en" sz="2400" b="1" i="0" u="none" strike="noStrike" cap="none" dirty="0" smtClean="0">
                <a:solidFill>
                  <a:schemeClr val="accent4"/>
                </a:solidFill>
                <a:latin typeface="Arial"/>
                <a:ea typeface="Arial"/>
                <a:cs typeface="Arial"/>
                <a:sym typeface="Arial"/>
              </a:rPr>
              <a:t> you </a:t>
            </a:r>
            <a:r>
              <a:rPr lang="en" sz="2400" b="1" i="0" u="none" strike="noStrike" cap="none" dirty="0">
                <a:solidFill>
                  <a:schemeClr val="accent4"/>
                </a:solidFill>
                <a:latin typeface="Arial"/>
                <a:ea typeface="Arial"/>
                <a:cs typeface="Arial"/>
                <a:sym typeface="Arial"/>
              </a:rPr>
              <a:t>waste food</a:t>
            </a:r>
            <a:endParaRPr sz="2400" b="1" i="0" u="none" strike="noStrike" cap="none" dirty="0">
              <a:solidFill>
                <a:schemeClr val="accent4"/>
              </a:solidFill>
              <a:latin typeface="Arial"/>
              <a:ea typeface="Arial"/>
              <a:cs typeface="Arial"/>
              <a:sym typeface="Arial"/>
            </a:endParaRPr>
          </a:p>
        </p:txBody>
      </p:sp>
      <p:sp>
        <p:nvSpPr>
          <p:cNvPr id="400" name="Google Shape;400;p50"/>
          <p:cNvSpPr/>
          <p:nvPr/>
        </p:nvSpPr>
        <p:spPr>
          <a:xfrm>
            <a:off x="1727250" y="3484720"/>
            <a:ext cx="5689500" cy="6453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chemeClr val="accent4"/>
                </a:solidFill>
                <a:latin typeface="Arial"/>
                <a:ea typeface="Arial"/>
                <a:cs typeface="Arial"/>
                <a:sym typeface="Arial"/>
              </a:rPr>
              <a:t>How </a:t>
            </a:r>
            <a:r>
              <a:rPr lang="en" sz="2400" b="1" i="0" u="none" strike="noStrike" cap="none" dirty="0" smtClean="0">
                <a:solidFill>
                  <a:schemeClr val="accent4"/>
                </a:solidFill>
                <a:latin typeface="Arial"/>
                <a:ea typeface="Arial"/>
                <a:cs typeface="Arial"/>
                <a:sym typeface="Arial"/>
              </a:rPr>
              <a:t>can you </a:t>
            </a:r>
            <a:r>
              <a:rPr lang="en" sz="2400" b="1" i="0" u="none" strike="noStrike" cap="none" dirty="0">
                <a:solidFill>
                  <a:schemeClr val="accent4"/>
                </a:solidFill>
                <a:latin typeface="Arial"/>
                <a:ea typeface="Arial"/>
                <a:cs typeface="Arial"/>
                <a:sym typeface="Arial"/>
              </a:rPr>
              <a:t>waste less</a:t>
            </a:r>
            <a:endParaRPr sz="2400" b="1" i="0" u="none" strike="noStrike" cap="none" dirty="0">
              <a:solidFill>
                <a:schemeClr val="accent4"/>
              </a:solidFill>
              <a:latin typeface="Arial"/>
              <a:ea typeface="Arial"/>
              <a:cs typeface="Arial"/>
              <a:sym typeface="Arial"/>
            </a:endParaRPr>
          </a:p>
        </p:txBody>
      </p:sp>
      <p:pic>
        <p:nvPicPr>
          <p:cNvPr id="2" name="Picture 1"/>
          <p:cNvPicPr>
            <a:picLocks noChangeAspect="1"/>
          </p:cNvPicPr>
          <p:nvPr/>
        </p:nvPicPr>
        <p:blipFill>
          <a:blip r:embed="rId3"/>
          <a:stretch>
            <a:fillRect/>
          </a:stretch>
        </p:blipFill>
        <p:spPr>
          <a:xfrm>
            <a:off x="335490" y="353852"/>
            <a:ext cx="2629267" cy="1505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9"/>
                                        </p:tgtEl>
                                        <p:attrNameLst>
                                          <p:attrName>style.visibility</p:attrName>
                                        </p:attrNameLst>
                                      </p:cBhvr>
                                      <p:to>
                                        <p:strVal val="visible"/>
                                      </p:to>
                                    </p:set>
                                    <p:anim calcmode="lin" valueType="num">
                                      <p:cBhvr additive="base">
                                        <p:cTn id="7" dur="1000"/>
                                        <p:tgtEl>
                                          <p:spTgt spid="399"/>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400"/>
                                        </p:tgtEl>
                                        <p:attrNameLst>
                                          <p:attrName>style.visibility</p:attrName>
                                        </p:attrNameLst>
                                      </p:cBhvr>
                                      <p:to>
                                        <p:strVal val="visible"/>
                                      </p:to>
                                    </p:set>
                                    <p:anim calcmode="lin" valueType="num">
                                      <p:cBhvr additive="base">
                                        <p:cTn id="11" dur="1000"/>
                                        <p:tgtEl>
                                          <p:spTgt spid="40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WF Food Warrior K-5">
  <a:themeElements>
    <a:clrScheme name="Simple Light">
      <a:dk1>
        <a:srgbClr val="F4F0E9"/>
      </a:dk1>
      <a:lt1>
        <a:srgbClr val="009FC2"/>
      </a:lt1>
      <a:dk2>
        <a:srgbClr val="8AD4E3"/>
      </a:dk2>
      <a:lt2>
        <a:srgbClr val="F15D22"/>
      </a:lt2>
      <a:accent1>
        <a:srgbClr val="FD9279"/>
      </a:accent1>
      <a:accent2>
        <a:srgbClr val="FFD07B"/>
      </a:accent2>
      <a:accent3>
        <a:srgbClr val="FFE894"/>
      </a:accent3>
      <a:accent4>
        <a:srgbClr val="23385C"/>
      </a:accent4>
      <a:accent5>
        <a:srgbClr val="EBE6DD"/>
      </a:accent5>
      <a:accent6>
        <a:srgbClr val="F15D22"/>
      </a:accent6>
      <a:hlink>
        <a:srgbClr val="00728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DFFDF394AE1D4F90D628117F4C7F7A" ma:contentTypeVersion="16" ma:contentTypeDescription="Create a new document." ma:contentTypeScope="" ma:versionID="1b44a00e3a027b313e6ba19a2ced917e">
  <xsd:schema xmlns:xsd="http://www.w3.org/2001/XMLSchema" xmlns:xs="http://www.w3.org/2001/XMLSchema" xmlns:p="http://schemas.microsoft.com/office/2006/metadata/properties" xmlns:ns3="a01e3c4e-b76c-46f9-99ae-8737ca51d638" xmlns:ns4="6f82daf3-7d32-48b9-97f8-1b0fdbb71df3" targetNamespace="http://schemas.microsoft.com/office/2006/metadata/properties" ma:root="true" ma:fieldsID="bd91e4ada2d705e60d0cbf884bbbe0ed" ns3:_="" ns4:_="">
    <xsd:import namespace="a01e3c4e-b76c-46f9-99ae-8737ca51d638"/>
    <xsd:import namespace="6f82daf3-7d32-48b9-97f8-1b0fdbb71df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1e3c4e-b76c-46f9-99ae-8737ca51d6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82daf3-7d32-48b9-97f8-1b0fdbb71df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a01e3c4e-b76c-46f9-99ae-8737ca51d638" xsi:nil="true"/>
  </documentManagement>
</p:properties>
</file>

<file path=customXml/itemProps1.xml><?xml version="1.0" encoding="utf-8"?>
<ds:datastoreItem xmlns:ds="http://schemas.openxmlformats.org/officeDocument/2006/customXml" ds:itemID="{5CF4D7AE-05E2-4F21-8300-362537F32C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1e3c4e-b76c-46f9-99ae-8737ca51d638"/>
    <ds:schemaRef ds:uri="6f82daf3-7d32-48b9-97f8-1b0fdbb71d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CCC01FF-9872-4553-8E08-3C19D57A80DE}">
  <ds:schemaRefs>
    <ds:schemaRef ds:uri="http://schemas.microsoft.com/sharepoint/v3/contenttype/forms"/>
  </ds:schemaRefs>
</ds:datastoreItem>
</file>

<file path=customXml/itemProps3.xml><?xml version="1.0" encoding="utf-8"?>
<ds:datastoreItem xmlns:ds="http://schemas.openxmlformats.org/officeDocument/2006/customXml" ds:itemID="{319E52A3-5682-4044-AB9F-BDEFA27599CA}">
  <ds:schemaRefs>
    <ds:schemaRef ds:uri="http://purl.org/dc/terms/"/>
    <ds:schemaRef ds:uri="http://schemas.openxmlformats.org/package/2006/metadata/core-properties"/>
    <ds:schemaRef ds:uri="http://schemas.microsoft.com/office/2006/documentManagement/types"/>
    <ds:schemaRef ds:uri="a01e3c4e-b76c-46f9-99ae-8737ca51d638"/>
    <ds:schemaRef ds:uri="http://purl.org/dc/elements/1.1/"/>
    <ds:schemaRef ds:uri="http://schemas.microsoft.com/office/2006/metadata/properties"/>
    <ds:schemaRef ds:uri="http://schemas.microsoft.com/office/infopath/2007/PartnerControls"/>
    <ds:schemaRef ds:uri="6f82daf3-7d32-48b9-97f8-1b0fdbb71df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6098</TotalTime>
  <Words>2092</Words>
  <Application>Microsoft Office PowerPoint</Application>
  <PresentationFormat>On-screen Show (16:9)</PresentationFormat>
  <Paragraphs>146</Paragraphs>
  <Slides>22</Slides>
  <Notes>22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Black Han Sans</vt:lpstr>
      <vt:lpstr>Roboto Slab</vt:lpstr>
      <vt:lpstr>GTWalsheimPro</vt:lpstr>
      <vt:lpstr>Proxima Nova</vt:lpstr>
      <vt:lpstr>Helvetica</vt:lpstr>
      <vt:lpstr>Alfa Slab One</vt:lpstr>
      <vt:lpstr>Georgia</vt:lpstr>
      <vt:lpstr>Arial</vt:lpstr>
      <vt:lpstr>Lato</vt:lpstr>
      <vt:lpstr>Calibri</vt:lpstr>
      <vt:lpstr>Gameday</vt:lpstr>
      <vt:lpstr>WWF Food Warrior K-5</vt:lpstr>
      <vt:lpstr>PowerPoint Presentation</vt:lpstr>
      <vt:lpstr>PowerPoint Presentation</vt:lpstr>
      <vt:lpstr>Food: How does it get to your plate?</vt:lpstr>
      <vt:lpstr>Food waste costs money and uses  valuable resources. </vt:lpstr>
      <vt:lpstr>What does 30-40% look like?</vt:lpstr>
      <vt:lpstr>What happens when food goes in the trash?</vt:lpstr>
      <vt:lpstr>Food waste hurts wildlife.</vt:lpstr>
      <vt:lpstr>Food waste hurts us. </vt:lpstr>
      <vt:lpstr>YOU  can stop food waste</vt:lpstr>
      <vt:lpstr>1. Eat Food </vt:lpstr>
      <vt:lpstr>2. Rescue Food</vt:lpstr>
      <vt:lpstr>  Take the Challenge: </vt:lpstr>
      <vt:lpstr>Let’s Get Started</vt:lpstr>
      <vt:lpstr>Eat Your Meal</vt:lpstr>
      <vt:lpstr>Always  fruit &amp;  veggies</vt:lpstr>
      <vt:lpstr>Use the Share Basket</vt:lpstr>
      <vt:lpstr>Use New Sorting Station </vt:lpstr>
      <vt:lpstr>PowerPoint Presentation</vt:lpstr>
      <vt:lpstr>PowerPoint Presentation</vt:lpstr>
      <vt:lpstr>PowerPoint Presentation</vt:lpstr>
      <vt:lpstr>NEW! Cafeteria Food Waste Posters</vt:lpstr>
      <vt:lpstr>Be a Maine Food Waste Hero!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Center</dc:creator>
  <cp:lastModifiedBy>Ruth Hallsworth</cp:lastModifiedBy>
  <cp:revision>74</cp:revision>
  <cp:lastPrinted>2023-03-02T10:27:17Z</cp:lastPrinted>
  <dcterms:modified xsi:type="dcterms:W3CDTF">2023-09-20T14:14:38Z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0x01010034DFFDF394AE1D4F90D628117F4C7F7A</vt:lpwstr>
  </property>
</Properties>
</file>